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84E3D-4033-4CAC-AC7B-F45D8CE7B5F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88F-2AC4-4C0A-823C-8D40881F6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961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ABE4A-E7BA-4273-9CF5-3CA87D09F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D26E1-C4D2-4EE2-836B-ADAEED2DD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396A29-C463-4486-8E86-5E0ED28AD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24B4AF-57B5-4EDF-B852-50A795B2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F68463-FC46-43D7-B4C0-1E9D1392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7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71ADB-4C05-459F-B1E9-D263CEB86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D0288F5-E0DD-4E76-96E3-C5018A484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307F9F-1985-4CFA-85D6-C41BE872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E04E8-D3DD-4B2D-9314-67B9BE7C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90EBC2-5B2A-4C17-94A2-128238773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04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AE4701-FCAC-4C8C-ABC2-A270AADFC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C17681A-1A0A-4B77-9F79-815BC4897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752D2B-5620-4249-A5E1-F010DB84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76DC8A-C73B-4935-B612-0132EF6CF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E1E6EB-BABF-4100-BAFB-01EA428A3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29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520B9-6874-44FA-AEE9-75AC102D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40AA6A-C2E8-4D96-906D-08BA1B374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606D4C-4A99-4279-A532-96F89E5E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C4D4FA-A6B6-4071-A34E-FE23A7C7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C5CD2A-2A02-47C0-8155-07F3CB4A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17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50A1F-C27D-44A0-81A2-A264B663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8B8CD5-81D2-46D4-89EF-1F87BF6D7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46575E-32EB-4504-885C-466D8AB9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0438A-1840-4CCF-B61A-6FC231FC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68650F-8ED3-41E9-B826-0D0828C5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33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B94B6-F35E-4162-A5EB-C6098CD6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6E1748-2C70-4DA2-A3D5-85BBDBC8D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5059367-6F3D-4C63-96DE-5F22155FD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2842EA-9E58-4B65-8C04-65D4293A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4CC233-3DFC-4475-9711-1758C3E7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5EDBED-7D01-4915-A94B-5A00F872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50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7DA58-6B82-4A2A-8A73-B9F32DD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72E066-4121-41DD-9442-805A76C26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A0BD45-2EE4-4115-A3BE-5DBBDADF3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B13F263-6913-41AD-A75A-1DF20387C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38E215D-594D-4538-9987-F69EF14D2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3D556BB-3F49-40A9-9020-0D6F7D87E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17D22D-64FC-4535-AFC9-E52A3988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DCB07D9-328A-4007-82D5-ED49AAA7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2A68E-26C5-4E4C-94E8-65909ABA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D02FC0-C246-4911-8C55-045C5312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8444B9-3CCF-4E6F-B76C-3D8C56BD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F0600B1-8517-43BD-A36A-D02A914B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84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95B5267-984B-4D71-8634-53DB9278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4DA97AF-1461-4222-9A42-98BE7381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5B9D91D-CEB1-4FB4-8A65-1B5C7A6C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9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B2AF4-2C42-4FAD-A897-BE848D30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B6A48F-BF94-4DAE-8F7A-DAF1FB39F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6662CE-E5D3-4DC4-B852-55219D42D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915A8F-0F13-43AF-84A2-7D16AAF50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80806F-202B-469C-BB14-33C04071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D47754-99A9-4AAC-BE26-1103A31E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16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D89FA-D0F0-43A9-B414-576B1A02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796F46-4489-4993-A181-0910E37D8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6F1D41-397C-4419-B006-CEA687C64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9035F2-B33A-414D-A23E-1B6F7BA0C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3499BA-AD2F-416C-9504-B2CF701A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453A56-9570-48BC-AABA-76E2AD29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F5ACFE8-899F-46C7-9C9D-B800D88A9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D2297C-0130-44C2-BD54-7FD15517C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44C698-84B4-4669-9289-15B7D05D2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5A81-EFDC-4472-AB54-7A35CC349F52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373731-4292-40B4-B5B8-6619DECB9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132896-9A7E-4913-A4D4-E8B424625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02566-2FE4-469F-A162-51F12AAC0E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99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1EB16E8A-D0F0-434D-B489-E121408B5D98}"/>
              </a:ext>
            </a:extLst>
          </p:cNvPr>
          <p:cNvCxnSpPr/>
          <p:nvPr/>
        </p:nvCxnSpPr>
        <p:spPr>
          <a:xfrm flipH="1" flipV="1">
            <a:off x="2465705" y="678180"/>
            <a:ext cx="0" cy="89154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5C82CE48-64F9-4CBA-B8B4-DD30828DA2CC}"/>
              </a:ext>
            </a:extLst>
          </p:cNvPr>
          <p:cNvCxnSpPr>
            <a:cxnSpLocks/>
          </p:cNvCxnSpPr>
          <p:nvPr/>
        </p:nvCxnSpPr>
        <p:spPr>
          <a:xfrm>
            <a:off x="-35485" y="1569309"/>
            <a:ext cx="12236450" cy="0"/>
          </a:xfrm>
          <a:prstGeom prst="line">
            <a:avLst/>
          </a:prstGeom>
          <a:ln w="1143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>
            <a:extLst>
              <a:ext uri="{FF2B5EF4-FFF2-40B4-BE49-F238E27FC236}">
                <a16:creationId xmlns:a16="http://schemas.microsoft.com/office/drawing/2014/main" id="{9196D3B2-5ED6-4DB3-9AF7-A468E78A2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EA5F3EA9-91E0-452B-B0BE-98F99FC1A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3678" y="539174"/>
            <a:ext cx="883286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UNIVERSIDADE FEDERAL DO AMAPÁ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II Jornada Acadêmica do Curso de Administração – JACAD 2024</a:t>
            </a:r>
          </a:p>
          <a:p>
            <a:r>
              <a:rPr kumimoji="0" lang="pt-BR" altLang="pt-BR" sz="1200" b="0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05, 06 e 07 de novembro de 2024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3DBF3C3-DBBD-4D9C-8B6F-705DCE1487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62"/>
          <a:stretch/>
        </p:blipFill>
        <p:spPr>
          <a:xfrm>
            <a:off x="259693" y="379464"/>
            <a:ext cx="1999129" cy="96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7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>
            <a:extLst>
              <a:ext uri="{FF2B5EF4-FFF2-40B4-BE49-F238E27FC236}">
                <a16:creationId xmlns:a16="http://schemas.microsoft.com/office/drawing/2014/main" id="{33FA8D9E-C37B-439E-A877-688E0072B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81" b="22273"/>
          <a:stretch>
            <a:fillRect/>
          </a:stretch>
        </p:blipFill>
        <p:spPr bwMode="auto">
          <a:xfrm>
            <a:off x="30382" y="6057876"/>
            <a:ext cx="1615636" cy="80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D1FB46-F978-45BB-BB21-9104B7CA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0582E9-CE33-405A-909F-163200D0D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553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Ananias Oliveira</dc:creator>
  <cp:lastModifiedBy>Authors</cp:lastModifiedBy>
  <cp:revision>2</cp:revision>
  <dcterms:created xsi:type="dcterms:W3CDTF">2023-09-13T15:15:58Z</dcterms:created>
  <dcterms:modified xsi:type="dcterms:W3CDTF">2024-10-02T20:12:48Z</dcterms:modified>
</cp:coreProperties>
</file>