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D0EFF-A322-40EB-8162-6BBCFDB512F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F8B9C-EC88-4472-A16E-87933D6A76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F8B9C-EC88-4472-A16E-87933D6A760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F8B9C-EC88-4472-A16E-87933D6A760C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F8B9C-EC88-4472-A16E-87933D6A760C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F8B9C-EC88-4472-A16E-87933D6A760C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F8B9C-EC88-4472-A16E-87933D6A760C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F8B9C-EC88-4472-A16E-87933D6A760C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FB8BD-D4F6-4217-ADE1-2A93F1C6C299}" type="datetimeFigureOut">
              <a:rPr lang="pt-BR" smtClean="0"/>
              <a:pPr/>
              <a:t>17/04/2011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28648-8680-4D23-8A88-D5DB670C14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OCEANOGRAFIA FÍSICA – DINÂMICA MARINHA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FORÇA DE CORIOLIS – MOVIMENTAÇÃO HÍDRICA DO PLANETA.</a:t>
            </a:r>
            <a:endParaRPr lang="pt-B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algn="l"/>
            <a:r>
              <a:rPr lang="pt-BR" sz="2400" b="1" dirty="0" smtClean="0"/>
              <a:t>FORÇA DE CORIOLIS - DEFINIÇÃO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Em um sistema de referência ("referencial") em rotação uniforme, os corpos em movimento, tais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como os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que são vistos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por um observador no mesmo referencial, aparecem sujeitos a uma força perpendicular à direção do seu movimento. Esta força é chamada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Força de Coriolis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, em homenagem ao engenheiro francês Gustave-Gaspard Coriolis.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representacao da forca de Corioli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57422" y="214290"/>
            <a:ext cx="4807519" cy="4578590"/>
          </a:xfrm>
        </p:spPr>
      </p:pic>
      <p:sp>
        <p:nvSpPr>
          <p:cNvPr id="5" name="CaixaDeTexto 4"/>
          <p:cNvSpPr txBox="1"/>
          <p:nvPr/>
        </p:nvSpPr>
        <p:spPr>
          <a:xfrm>
            <a:off x="642910" y="4929198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Representação esquemática de fluxo em torno de uma zona de baixa pressão. A força de gradiente de pressão é representada pelas flechas azuis. A força de Coriolis, sempre perpendicular à velocidade, em vermelho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Efeitos da força de Coriolis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Para observadores NA superfície da Terra, a força de Coriolis dá origem, ou seja, explica, diversos fenômenos observados DA superfície da Terra. Ela influencia o movimento das massa de ar (vide figuras. Obs.: localize-se como um observador NA superfície da Terra, no centro das figuras, e não como um inercial, a olhar o globo do espaço), desvia a trajetória de projéteis de longo alcance e causa uma modificação no plano do movimento de um pêndulo, como demonstrado por Foucault na sua experiência do pêndulo de Foucault em 1851 no Panthéon.</a:t>
            </a:r>
            <a:endParaRPr lang="pt-BR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</p:txBody>
      </p:sp>
      <p:pic>
        <p:nvPicPr>
          <p:cNvPr id="4" name="Imagem 3" descr="Coriolis_effect0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411502"/>
            <a:ext cx="5072098" cy="507209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57224" y="557214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efeito da força de Coriolis na superfície da Terra</a:t>
            </a:r>
          </a:p>
          <a:p>
            <a:pPr algn="ctr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Fonte: http://pt.wikipedia.org/wiki/For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ça_de_Coriolis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mares alturas x forcas de Corioli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263521"/>
            <a:ext cx="8229600" cy="4027745"/>
          </a:xfrm>
        </p:spPr>
      </p:pic>
      <p:sp>
        <p:nvSpPr>
          <p:cNvPr id="5" name="CaixaDeTexto 4"/>
          <p:cNvSpPr txBox="1"/>
          <p:nvPr/>
        </p:nvSpPr>
        <p:spPr>
          <a:xfrm>
            <a:off x="642910" y="5429264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Devido à Força de Coriolis, o sentido de rotação é sinistrógiro (contrário ao dos ponteiros do relógio) no hemisfério Norte, e dextrógiro no hemisfério Sul.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276</Words>
  <Application>Microsoft Office PowerPoint</Application>
  <PresentationFormat>Apresentação na tela (4:3)</PresentationFormat>
  <Paragraphs>17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OCEANOGRAFIA FÍSICA – DINÂMICA MARINHA</vt:lpstr>
      <vt:lpstr>FORÇA DE CORIOLIS - DEFINIÇÃO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OCEANOGRAFIA FÍSICA – DINÂMICA MARINHA</dc:title>
  <dc:creator>usuario</dc:creator>
  <cp:lastModifiedBy>Alexandre Santiago</cp:lastModifiedBy>
  <cp:revision>4</cp:revision>
  <dcterms:created xsi:type="dcterms:W3CDTF">2010-04-27T13:48:15Z</dcterms:created>
  <dcterms:modified xsi:type="dcterms:W3CDTF">2011-04-18T01:11:14Z</dcterms:modified>
</cp:coreProperties>
</file>