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18002250" cy="23763288"/>
  <p:notesSz cx="6858000" cy="9144000"/>
  <p:defaultTextStyle>
    <a:defPPr>
      <a:defRPr lang="es-ES"/>
    </a:defPPr>
    <a:lvl1pPr marL="0" algn="l" defTabSz="2386130" rtl="0" eaLnBrk="1" latinLnBrk="0" hangingPunct="1">
      <a:defRPr sz="4700" kern="1200">
        <a:solidFill>
          <a:schemeClr val="tx1"/>
        </a:solidFill>
        <a:latin typeface="+mn-lt"/>
        <a:ea typeface="+mn-ea"/>
        <a:cs typeface="+mn-cs"/>
      </a:defRPr>
    </a:lvl1pPr>
    <a:lvl2pPr marL="1193065" algn="l" defTabSz="2386130" rtl="0" eaLnBrk="1" latinLnBrk="0" hangingPunct="1">
      <a:defRPr sz="4700" kern="1200">
        <a:solidFill>
          <a:schemeClr val="tx1"/>
        </a:solidFill>
        <a:latin typeface="+mn-lt"/>
        <a:ea typeface="+mn-ea"/>
        <a:cs typeface="+mn-cs"/>
      </a:defRPr>
    </a:lvl2pPr>
    <a:lvl3pPr marL="2386130" algn="l" defTabSz="2386130" rtl="0" eaLnBrk="1" latinLnBrk="0" hangingPunct="1">
      <a:defRPr sz="4700" kern="1200">
        <a:solidFill>
          <a:schemeClr val="tx1"/>
        </a:solidFill>
        <a:latin typeface="+mn-lt"/>
        <a:ea typeface="+mn-ea"/>
        <a:cs typeface="+mn-cs"/>
      </a:defRPr>
    </a:lvl3pPr>
    <a:lvl4pPr marL="3579195" algn="l" defTabSz="2386130" rtl="0" eaLnBrk="1" latinLnBrk="0" hangingPunct="1">
      <a:defRPr sz="4700" kern="1200">
        <a:solidFill>
          <a:schemeClr val="tx1"/>
        </a:solidFill>
        <a:latin typeface="+mn-lt"/>
        <a:ea typeface="+mn-ea"/>
        <a:cs typeface="+mn-cs"/>
      </a:defRPr>
    </a:lvl4pPr>
    <a:lvl5pPr marL="4772260" algn="l" defTabSz="2386130" rtl="0" eaLnBrk="1" latinLnBrk="0" hangingPunct="1">
      <a:defRPr sz="4700" kern="1200">
        <a:solidFill>
          <a:schemeClr val="tx1"/>
        </a:solidFill>
        <a:latin typeface="+mn-lt"/>
        <a:ea typeface="+mn-ea"/>
        <a:cs typeface="+mn-cs"/>
      </a:defRPr>
    </a:lvl5pPr>
    <a:lvl6pPr marL="5965326" algn="l" defTabSz="2386130" rtl="0" eaLnBrk="1" latinLnBrk="0" hangingPunct="1">
      <a:defRPr sz="4700" kern="1200">
        <a:solidFill>
          <a:schemeClr val="tx1"/>
        </a:solidFill>
        <a:latin typeface="+mn-lt"/>
        <a:ea typeface="+mn-ea"/>
        <a:cs typeface="+mn-cs"/>
      </a:defRPr>
    </a:lvl6pPr>
    <a:lvl7pPr marL="7158391" algn="l" defTabSz="2386130" rtl="0" eaLnBrk="1" latinLnBrk="0" hangingPunct="1">
      <a:defRPr sz="4700" kern="1200">
        <a:solidFill>
          <a:schemeClr val="tx1"/>
        </a:solidFill>
        <a:latin typeface="+mn-lt"/>
        <a:ea typeface="+mn-ea"/>
        <a:cs typeface="+mn-cs"/>
      </a:defRPr>
    </a:lvl7pPr>
    <a:lvl8pPr marL="8351456" algn="l" defTabSz="2386130" rtl="0" eaLnBrk="1" latinLnBrk="0" hangingPunct="1">
      <a:defRPr sz="4700" kern="1200">
        <a:solidFill>
          <a:schemeClr val="tx1"/>
        </a:solidFill>
        <a:latin typeface="+mn-lt"/>
        <a:ea typeface="+mn-ea"/>
        <a:cs typeface="+mn-cs"/>
      </a:defRPr>
    </a:lvl8pPr>
    <a:lvl9pPr marL="9544521" algn="l" defTabSz="2386130" rtl="0" eaLnBrk="1" latinLnBrk="0" hangingPunct="1">
      <a:defRPr sz="4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227" autoAdjust="0"/>
    <p:restoredTop sz="94660"/>
  </p:normalViewPr>
  <p:slideViewPr>
    <p:cSldViewPr>
      <p:cViewPr>
        <p:scale>
          <a:sx n="66" d="100"/>
          <a:sy n="66" d="100"/>
        </p:scale>
        <p:origin x="504" y="-162"/>
      </p:cViewPr>
      <p:guideLst>
        <p:guide orient="horz" pos="7485"/>
        <p:guide pos="567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F651CF-13FE-4981-B546-01C38B019139}" type="datetimeFigureOut">
              <a:rPr lang="es-ES" smtClean="0"/>
              <a:pPr/>
              <a:t>12/11/2013</a:t>
            </a:fld>
            <a:endParaRPr lang="es-ES"/>
          </a:p>
        </p:txBody>
      </p:sp>
      <p:sp>
        <p:nvSpPr>
          <p:cNvPr id="4" name="3 Marcador de imagen de diapositiva"/>
          <p:cNvSpPr>
            <a:spLocks noGrp="1" noRot="1" noChangeAspect="1"/>
          </p:cNvSpPr>
          <p:nvPr>
            <p:ph type="sldImg" idx="2"/>
          </p:nvPr>
        </p:nvSpPr>
        <p:spPr>
          <a:xfrm>
            <a:off x="2130425" y="685800"/>
            <a:ext cx="259715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37B52A-298B-49EA-B766-36C37451270B}" type="slidenum">
              <a:rPr lang="es-ES" smtClean="0"/>
              <a:pPr/>
              <a:t>‹nº›</a:t>
            </a:fld>
            <a:endParaRPr lang="es-ES"/>
          </a:p>
        </p:txBody>
      </p:sp>
    </p:spTree>
    <p:extLst>
      <p:ext uri="{BB962C8B-B14F-4D97-AF65-F5344CB8AC3E}">
        <p14:creationId xmlns:p14="http://schemas.microsoft.com/office/powerpoint/2010/main" val="655431828"/>
      </p:ext>
    </p:extLst>
  </p:cSld>
  <p:clrMap bg1="lt1" tx1="dk1" bg2="lt2" tx2="dk2" accent1="accent1" accent2="accent2" accent3="accent3" accent4="accent4" accent5="accent5" accent6="accent6" hlink="hlink" folHlink="folHlink"/>
  <p:notesStyle>
    <a:lvl1pPr marL="0" algn="l" defTabSz="2386130" rtl="0" eaLnBrk="1" latinLnBrk="0" hangingPunct="1">
      <a:defRPr sz="3100" kern="1200">
        <a:solidFill>
          <a:schemeClr val="tx1"/>
        </a:solidFill>
        <a:latin typeface="+mn-lt"/>
        <a:ea typeface="+mn-ea"/>
        <a:cs typeface="+mn-cs"/>
      </a:defRPr>
    </a:lvl1pPr>
    <a:lvl2pPr marL="1193065" algn="l" defTabSz="2386130" rtl="0" eaLnBrk="1" latinLnBrk="0" hangingPunct="1">
      <a:defRPr sz="3100" kern="1200">
        <a:solidFill>
          <a:schemeClr val="tx1"/>
        </a:solidFill>
        <a:latin typeface="+mn-lt"/>
        <a:ea typeface="+mn-ea"/>
        <a:cs typeface="+mn-cs"/>
      </a:defRPr>
    </a:lvl2pPr>
    <a:lvl3pPr marL="2386130" algn="l" defTabSz="2386130" rtl="0" eaLnBrk="1" latinLnBrk="0" hangingPunct="1">
      <a:defRPr sz="3100" kern="1200">
        <a:solidFill>
          <a:schemeClr val="tx1"/>
        </a:solidFill>
        <a:latin typeface="+mn-lt"/>
        <a:ea typeface="+mn-ea"/>
        <a:cs typeface="+mn-cs"/>
      </a:defRPr>
    </a:lvl3pPr>
    <a:lvl4pPr marL="3579195" algn="l" defTabSz="2386130" rtl="0" eaLnBrk="1" latinLnBrk="0" hangingPunct="1">
      <a:defRPr sz="3100" kern="1200">
        <a:solidFill>
          <a:schemeClr val="tx1"/>
        </a:solidFill>
        <a:latin typeface="+mn-lt"/>
        <a:ea typeface="+mn-ea"/>
        <a:cs typeface="+mn-cs"/>
      </a:defRPr>
    </a:lvl4pPr>
    <a:lvl5pPr marL="4772260" algn="l" defTabSz="2386130" rtl="0" eaLnBrk="1" latinLnBrk="0" hangingPunct="1">
      <a:defRPr sz="3100" kern="1200">
        <a:solidFill>
          <a:schemeClr val="tx1"/>
        </a:solidFill>
        <a:latin typeface="+mn-lt"/>
        <a:ea typeface="+mn-ea"/>
        <a:cs typeface="+mn-cs"/>
      </a:defRPr>
    </a:lvl5pPr>
    <a:lvl6pPr marL="5965326" algn="l" defTabSz="2386130" rtl="0" eaLnBrk="1" latinLnBrk="0" hangingPunct="1">
      <a:defRPr sz="3100" kern="1200">
        <a:solidFill>
          <a:schemeClr val="tx1"/>
        </a:solidFill>
        <a:latin typeface="+mn-lt"/>
        <a:ea typeface="+mn-ea"/>
        <a:cs typeface="+mn-cs"/>
      </a:defRPr>
    </a:lvl6pPr>
    <a:lvl7pPr marL="7158391" algn="l" defTabSz="2386130" rtl="0" eaLnBrk="1" latinLnBrk="0" hangingPunct="1">
      <a:defRPr sz="3100" kern="1200">
        <a:solidFill>
          <a:schemeClr val="tx1"/>
        </a:solidFill>
        <a:latin typeface="+mn-lt"/>
        <a:ea typeface="+mn-ea"/>
        <a:cs typeface="+mn-cs"/>
      </a:defRPr>
    </a:lvl7pPr>
    <a:lvl8pPr marL="8351456" algn="l" defTabSz="2386130" rtl="0" eaLnBrk="1" latinLnBrk="0" hangingPunct="1">
      <a:defRPr sz="3100" kern="1200">
        <a:solidFill>
          <a:schemeClr val="tx1"/>
        </a:solidFill>
        <a:latin typeface="+mn-lt"/>
        <a:ea typeface="+mn-ea"/>
        <a:cs typeface="+mn-cs"/>
      </a:defRPr>
    </a:lvl8pPr>
    <a:lvl9pPr marL="9544521" algn="l" defTabSz="2386130" rtl="0" eaLnBrk="1" latinLnBrk="0" hangingPunct="1">
      <a:defRPr sz="3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130425" y="685800"/>
            <a:ext cx="2597150" cy="3429000"/>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0237B52A-298B-49EA-B766-36C37451270B}" type="slidenum">
              <a:rPr lang="es-ES" smtClean="0"/>
              <a:pPr/>
              <a:t>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8" name="Título 7"/>
          <p:cNvSpPr>
            <a:spLocks noGrp="1"/>
          </p:cNvSpPr>
          <p:nvPr>
            <p:ph type="ctrTitle"/>
          </p:nvPr>
        </p:nvSpPr>
        <p:spPr>
          <a:xfrm>
            <a:off x="830872" y="4752658"/>
            <a:ext cx="16202025" cy="6336877"/>
          </a:xfrm>
        </p:spPr>
        <p:txBody>
          <a:bodyPr vert="horz" lIns="119329" tIns="0" rIns="119329" bIns="0" anchor="b">
            <a:normAutofit/>
            <a:scene3d>
              <a:camera prst="orthographicFront"/>
              <a:lightRig rig="soft" dir="t">
                <a:rot lat="0" lon="0" rev="17220000"/>
              </a:lightRig>
            </a:scene3d>
            <a:sp3d prstMaterial="softEdge">
              <a:bevelT w="38100" h="38100"/>
            </a:sp3d>
          </a:bodyPr>
          <a:lstStyle>
            <a:lvl1pPr>
              <a:defRPr sz="125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pt-BR" smtClean="0"/>
              <a:t>Clique para editar o título mestre</a:t>
            </a:r>
            <a:endParaRPr kumimoji="0" lang="en-US"/>
          </a:p>
        </p:txBody>
      </p:sp>
      <p:sp>
        <p:nvSpPr>
          <p:cNvPr id="28" name="Espaço Reservado para Data 27"/>
          <p:cNvSpPr>
            <a:spLocks noGrp="1"/>
          </p:cNvSpPr>
          <p:nvPr>
            <p:ph type="dt" sz="half" idx="10"/>
          </p:nvPr>
        </p:nvSpPr>
        <p:spPr/>
        <p:txBody>
          <a:bodyPr/>
          <a:lstStyle/>
          <a:p>
            <a:fld id="{2E642FD1-781C-4ACC-B83D-3AC201C3F68D}" type="datetimeFigureOut">
              <a:rPr lang="es-ES" smtClean="0"/>
              <a:pPr/>
              <a:t>12/11/2013</a:t>
            </a:fld>
            <a:endParaRPr lang="es-ES"/>
          </a:p>
        </p:txBody>
      </p:sp>
      <p:sp>
        <p:nvSpPr>
          <p:cNvPr id="17" name="Espaço Reservado para Rodapé 16"/>
          <p:cNvSpPr>
            <a:spLocks noGrp="1"/>
          </p:cNvSpPr>
          <p:nvPr>
            <p:ph type="ftr" sz="quarter" idx="11"/>
          </p:nvPr>
        </p:nvSpPr>
        <p:spPr/>
        <p:txBody>
          <a:bodyPr/>
          <a:lstStyle/>
          <a:p>
            <a:endParaRPr lang="es-ES"/>
          </a:p>
        </p:txBody>
      </p:sp>
      <p:sp>
        <p:nvSpPr>
          <p:cNvPr id="29" name="Espaço Reservado para Número de Slide 28"/>
          <p:cNvSpPr>
            <a:spLocks noGrp="1"/>
          </p:cNvSpPr>
          <p:nvPr>
            <p:ph type="sldNum" sz="quarter" idx="12"/>
          </p:nvPr>
        </p:nvSpPr>
        <p:spPr/>
        <p:txBody>
          <a:bodyPr/>
          <a:lstStyle/>
          <a:p>
            <a:fld id="{6F70156C-63FA-4E56-A089-03E134B8C2AC}" type="slidenum">
              <a:rPr lang="es-ES" smtClean="0"/>
              <a:pPr/>
              <a:t>‹nº›</a:t>
            </a:fld>
            <a:endParaRPr lang="es-ES"/>
          </a:p>
        </p:txBody>
      </p:sp>
      <p:sp>
        <p:nvSpPr>
          <p:cNvPr id="9" name="Subtítulo 8"/>
          <p:cNvSpPr>
            <a:spLocks noGrp="1"/>
          </p:cNvSpPr>
          <p:nvPr>
            <p:ph type="subTitle" idx="1"/>
          </p:nvPr>
        </p:nvSpPr>
        <p:spPr>
          <a:xfrm>
            <a:off x="2700338" y="11544488"/>
            <a:ext cx="12601575" cy="6072840"/>
          </a:xfrm>
        </p:spPr>
        <p:txBody>
          <a:bodyPr/>
          <a:lstStyle>
            <a:lvl1pPr marL="0" indent="0" algn="ctr">
              <a:buNone/>
              <a:defRPr>
                <a:solidFill>
                  <a:schemeClr val="tx1"/>
                </a:solidFill>
              </a:defRPr>
            </a:lvl1pPr>
            <a:lvl2pPr marL="1193292" indent="0" algn="ctr">
              <a:buNone/>
            </a:lvl2pPr>
            <a:lvl3pPr marL="2386584" indent="0" algn="ctr">
              <a:buNone/>
            </a:lvl3pPr>
            <a:lvl4pPr marL="3579876" indent="0" algn="ctr">
              <a:buNone/>
            </a:lvl4pPr>
            <a:lvl5pPr marL="4773168" indent="0" algn="ctr">
              <a:buNone/>
            </a:lvl5pPr>
            <a:lvl6pPr marL="5966460" indent="0" algn="ctr">
              <a:buNone/>
            </a:lvl6pPr>
            <a:lvl7pPr marL="7159752" indent="0" algn="ctr">
              <a:buNone/>
            </a:lvl7pPr>
            <a:lvl8pPr marL="8353044" indent="0" algn="ctr">
              <a:buNone/>
            </a:lvl8pPr>
            <a:lvl9pPr marL="9546336" indent="0" algn="ctr">
              <a:buNone/>
            </a:lvl9pPr>
          </a:lstStyle>
          <a:p>
            <a:r>
              <a:rPr kumimoji="0" lang="pt-BR" smtClean="0"/>
              <a:t>Clique para editar o estilo do subtítulo mestre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2E642FD1-781C-4ACC-B83D-3AC201C3F68D}" type="datetimeFigureOut">
              <a:rPr lang="es-ES" smtClean="0"/>
              <a:pPr/>
              <a:t>12/11/2013</a:t>
            </a:fld>
            <a:endParaRPr lang="es-ES"/>
          </a:p>
        </p:txBody>
      </p:sp>
      <p:sp>
        <p:nvSpPr>
          <p:cNvPr id="5" name="Espaço Reservado para Rodapé 4"/>
          <p:cNvSpPr>
            <a:spLocks noGrp="1"/>
          </p:cNvSpPr>
          <p:nvPr>
            <p:ph type="ftr" sz="quarter" idx="11"/>
          </p:nvPr>
        </p:nvSpPr>
        <p:spPr/>
        <p:txBody>
          <a:bodyPr/>
          <a:lstStyle/>
          <a:p>
            <a:endParaRPr lang="es-ES"/>
          </a:p>
        </p:txBody>
      </p:sp>
      <p:sp>
        <p:nvSpPr>
          <p:cNvPr id="6" name="Espaço Reservado para Número de Slide 5"/>
          <p:cNvSpPr>
            <a:spLocks noGrp="1"/>
          </p:cNvSpPr>
          <p:nvPr>
            <p:ph type="sldNum" sz="quarter" idx="12"/>
          </p:nvPr>
        </p:nvSpPr>
        <p:spPr/>
        <p:txBody>
          <a:bodyPr/>
          <a:lstStyle/>
          <a:p>
            <a:fld id="{6F70156C-63FA-4E56-A089-03E134B8C2A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3051631" y="951635"/>
            <a:ext cx="4050506" cy="20275805"/>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900113" y="951635"/>
            <a:ext cx="11851481" cy="20275805"/>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2E642FD1-781C-4ACC-B83D-3AC201C3F68D}" type="datetimeFigureOut">
              <a:rPr lang="es-ES" smtClean="0"/>
              <a:pPr/>
              <a:t>12/11/2013</a:t>
            </a:fld>
            <a:endParaRPr lang="es-ES"/>
          </a:p>
        </p:txBody>
      </p:sp>
      <p:sp>
        <p:nvSpPr>
          <p:cNvPr id="5" name="Espaço Reservado para Rodapé 4"/>
          <p:cNvSpPr>
            <a:spLocks noGrp="1"/>
          </p:cNvSpPr>
          <p:nvPr>
            <p:ph type="ftr" sz="quarter" idx="11"/>
          </p:nvPr>
        </p:nvSpPr>
        <p:spPr/>
        <p:txBody>
          <a:bodyPr/>
          <a:lstStyle/>
          <a:p>
            <a:endParaRPr lang="es-ES"/>
          </a:p>
        </p:txBody>
      </p:sp>
      <p:sp>
        <p:nvSpPr>
          <p:cNvPr id="6" name="Espaço Reservado para Número de Slide 5"/>
          <p:cNvSpPr>
            <a:spLocks noGrp="1"/>
          </p:cNvSpPr>
          <p:nvPr>
            <p:ph type="sldNum" sz="quarter" idx="12"/>
          </p:nvPr>
        </p:nvSpPr>
        <p:spPr/>
        <p:txBody>
          <a:bodyPr/>
          <a:lstStyle/>
          <a:p>
            <a:fld id="{6F70156C-63FA-4E56-A089-03E134B8C2A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2E642FD1-781C-4ACC-B83D-3AC201C3F68D}" type="datetimeFigureOut">
              <a:rPr lang="es-ES" smtClean="0"/>
              <a:pPr/>
              <a:t>12/11/2013</a:t>
            </a:fld>
            <a:endParaRPr lang="es-ES"/>
          </a:p>
        </p:txBody>
      </p:sp>
      <p:sp>
        <p:nvSpPr>
          <p:cNvPr id="5" name="Espaço Reservado para Rodapé 4"/>
          <p:cNvSpPr>
            <a:spLocks noGrp="1"/>
          </p:cNvSpPr>
          <p:nvPr>
            <p:ph type="ftr" sz="quarter" idx="11"/>
          </p:nvPr>
        </p:nvSpPr>
        <p:spPr/>
        <p:txBody>
          <a:bodyPr/>
          <a:lstStyle/>
          <a:p>
            <a:endParaRPr lang="es-ES"/>
          </a:p>
        </p:txBody>
      </p:sp>
      <p:sp>
        <p:nvSpPr>
          <p:cNvPr id="6" name="Espaço Reservado para Número de Slide 5"/>
          <p:cNvSpPr>
            <a:spLocks noGrp="1"/>
          </p:cNvSpPr>
          <p:nvPr>
            <p:ph type="sldNum" sz="quarter" idx="12"/>
          </p:nvPr>
        </p:nvSpPr>
        <p:spPr/>
        <p:txBody>
          <a:bodyPr/>
          <a:lstStyle/>
          <a:p>
            <a:fld id="{6F70156C-63FA-4E56-A089-03E134B8C2A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3">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3150394" y="2112292"/>
            <a:ext cx="13951744" cy="6336877"/>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125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3150394" y="8689595"/>
            <a:ext cx="13951744" cy="5231222"/>
          </a:xfrm>
        </p:spPr>
        <p:txBody>
          <a:bodyPr anchor="t"/>
          <a:lstStyle>
            <a:lvl1pPr marL="190927" indent="0" algn="l">
              <a:buNone/>
              <a:defRPr sz="5200">
                <a:solidFill>
                  <a:schemeClr val="tx1"/>
                </a:solidFill>
              </a:defRPr>
            </a:lvl1pPr>
            <a:lvl2pPr>
              <a:buNone/>
              <a:defRPr sz="4700">
                <a:solidFill>
                  <a:schemeClr val="tx1">
                    <a:tint val="75000"/>
                  </a:schemeClr>
                </a:solidFill>
              </a:defRPr>
            </a:lvl2pPr>
            <a:lvl3pPr>
              <a:buNone/>
              <a:defRPr sz="4200">
                <a:solidFill>
                  <a:schemeClr val="tx1">
                    <a:tint val="75000"/>
                  </a:schemeClr>
                </a:solidFill>
              </a:defRPr>
            </a:lvl3pPr>
            <a:lvl4pPr>
              <a:buNone/>
              <a:defRPr sz="3700">
                <a:solidFill>
                  <a:schemeClr val="tx1">
                    <a:tint val="75000"/>
                  </a:schemeClr>
                </a:solidFill>
              </a:defRPr>
            </a:lvl4pPr>
            <a:lvl5pPr>
              <a:buNone/>
              <a:defRPr sz="3700">
                <a:solidFill>
                  <a:schemeClr val="tx1">
                    <a:tint val="75000"/>
                  </a:schemeClr>
                </a:solidFill>
              </a:defRPr>
            </a:lvl5pPr>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p>
            <a:fld id="{2E642FD1-781C-4ACC-B83D-3AC201C3F68D}" type="datetimeFigureOut">
              <a:rPr lang="es-ES" smtClean="0"/>
              <a:pPr/>
              <a:t>12/11/2013</a:t>
            </a:fld>
            <a:endParaRPr lang="es-ES"/>
          </a:p>
        </p:txBody>
      </p:sp>
      <p:sp>
        <p:nvSpPr>
          <p:cNvPr id="5" name="Espaço Reservado para Rodapé 4"/>
          <p:cNvSpPr>
            <a:spLocks noGrp="1"/>
          </p:cNvSpPr>
          <p:nvPr>
            <p:ph type="ftr" sz="quarter" idx="11"/>
          </p:nvPr>
        </p:nvSpPr>
        <p:spPr/>
        <p:txBody>
          <a:bodyPr/>
          <a:lstStyle/>
          <a:p>
            <a:endParaRPr lang="es-ES"/>
          </a:p>
        </p:txBody>
      </p:sp>
      <p:sp>
        <p:nvSpPr>
          <p:cNvPr id="6" name="Espaço Reservado para Número de Slide 5"/>
          <p:cNvSpPr>
            <a:spLocks noGrp="1"/>
          </p:cNvSpPr>
          <p:nvPr>
            <p:ph type="sldNum" sz="quarter" idx="12"/>
          </p:nvPr>
        </p:nvSpPr>
        <p:spPr>
          <a:xfrm>
            <a:off x="15601950" y="22234078"/>
            <a:ext cx="1500188" cy="1265175"/>
          </a:xfrm>
        </p:spPr>
        <p:txBody>
          <a:bodyPr/>
          <a:lstStyle/>
          <a:p>
            <a:fld id="{6F70156C-63FA-4E56-A089-03E134B8C2A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Conteúdo 2"/>
          <p:cNvSpPr>
            <a:spLocks noGrp="1"/>
          </p:cNvSpPr>
          <p:nvPr>
            <p:ph sz="half" idx="1"/>
          </p:nvPr>
        </p:nvSpPr>
        <p:spPr>
          <a:xfrm>
            <a:off x="900112" y="5544769"/>
            <a:ext cx="7950994" cy="15682672"/>
          </a:xfrm>
        </p:spPr>
        <p:txBody>
          <a:bodyPr/>
          <a:lstStyle>
            <a:lvl1pPr>
              <a:defRPr sz="6800"/>
            </a:lvl1pPr>
            <a:lvl2pPr>
              <a:defRPr sz="6300"/>
            </a:lvl2pPr>
            <a:lvl3pPr>
              <a:defRPr sz="5200"/>
            </a:lvl3pPr>
            <a:lvl4pPr>
              <a:defRPr sz="4700"/>
            </a:lvl4pPr>
            <a:lvl5pPr>
              <a:defRPr sz="47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9151144" y="5544769"/>
            <a:ext cx="7950994" cy="15682672"/>
          </a:xfrm>
        </p:spPr>
        <p:txBody>
          <a:bodyPr/>
          <a:lstStyle>
            <a:lvl1pPr>
              <a:defRPr sz="6800"/>
            </a:lvl1pPr>
            <a:lvl2pPr>
              <a:defRPr sz="6300"/>
            </a:lvl2pPr>
            <a:lvl3pPr>
              <a:defRPr sz="5200"/>
            </a:lvl3pPr>
            <a:lvl4pPr>
              <a:defRPr sz="4700"/>
            </a:lvl4pPr>
            <a:lvl5pPr>
              <a:defRPr sz="47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2E642FD1-781C-4ACC-B83D-3AC201C3F68D}" type="datetimeFigureOut">
              <a:rPr lang="es-ES" smtClean="0"/>
              <a:pPr/>
              <a:t>12/11/2013</a:t>
            </a:fld>
            <a:endParaRPr lang="es-ES"/>
          </a:p>
        </p:txBody>
      </p:sp>
      <p:sp>
        <p:nvSpPr>
          <p:cNvPr id="6" name="Espaço Reservado para Rodapé 5"/>
          <p:cNvSpPr>
            <a:spLocks noGrp="1"/>
          </p:cNvSpPr>
          <p:nvPr>
            <p:ph type="ftr" sz="quarter" idx="11"/>
          </p:nvPr>
        </p:nvSpPr>
        <p:spPr/>
        <p:txBody>
          <a:bodyPr/>
          <a:lstStyle/>
          <a:p>
            <a:endParaRPr lang="es-ES"/>
          </a:p>
        </p:txBody>
      </p:sp>
      <p:sp>
        <p:nvSpPr>
          <p:cNvPr id="7" name="Espaço Reservado para Número de Slide 6"/>
          <p:cNvSpPr>
            <a:spLocks noGrp="1"/>
          </p:cNvSpPr>
          <p:nvPr>
            <p:ph type="sldNum" sz="quarter" idx="12"/>
          </p:nvPr>
        </p:nvSpPr>
        <p:spPr/>
        <p:txBody>
          <a:bodyPr/>
          <a:lstStyle/>
          <a:p>
            <a:fld id="{6F70156C-63FA-4E56-A089-03E134B8C2A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900113" y="946131"/>
            <a:ext cx="16202025" cy="3960548"/>
          </a:xfrm>
        </p:spPr>
        <p:txBody>
          <a:bodyPr anchor="ctr"/>
          <a:lstStyle>
            <a:lvl1pPr>
              <a:defRPr/>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900113" y="5319236"/>
            <a:ext cx="7954120" cy="2601858"/>
          </a:xfrm>
        </p:spPr>
        <p:txBody>
          <a:bodyPr anchor="ctr"/>
          <a:lstStyle>
            <a:lvl1pPr marL="0" indent="0">
              <a:buNone/>
              <a:defRPr sz="6300" b="0" cap="all" baseline="0">
                <a:solidFill>
                  <a:schemeClr val="tx1"/>
                </a:solidFill>
              </a:defRPr>
            </a:lvl1pPr>
            <a:lvl2pPr>
              <a:buNone/>
              <a:defRPr sz="5200" b="1"/>
            </a:lvl2pPr>
            <a:lvl3pPr>
              <a:buNone/>
              <a:defRPr sz="4700" b="1"/>
            </a:lvl3pPr>
            <a:lvl4pPr>
              <a:buNone/>
              <a:defRPr sz="4200" b="1"/>
            </a:lvl4pPr>
            <a:lvl5pPr>
              <a:buNone/>
              <a:defRPr sz="4200" b="1"/>
            </a:lvl5pPr>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9144894" y="5319236"/>
            <a:ext cx="7957245" cy="2601858"/>
          </a:xfrm>
        </p:spPr>
        <p:txBody>
          <a:bodyPr anchor="ctr"/>
          <a:lstStyle>
            <a:lvl1pPr marL="0" indent="0">
              <a:buNone/>
              <a:defRPr sz="6300" b="0" cap="all" baseline="0">
                <a:solidFill>
                  <a:schemeClr val="tx1"/>
                </a:solidFill>
              </a:defRPr>
            </a:lvl1pPr>
            <a:lvl2pPr>
              <a:buNone/>
              <a:defRPr sz="5200" b="1"/>
            </a:lvl2pPr>
            <a:lvl3pPr>
              <a:buNone/>
              <a:defRPr sz="4700" b="1"/>
            </a:lvl3pPr>
            <a:lvl4pPr>
              <a:buNone/>
              <a:defRPr sz="4200" b="1"/>
            </a:lvl4pPr>
            <a:lvl5pPr>
              <a:buNone/>
              <a:defRPr sz="4200" b="1"/>
            </a:lvl5pPr>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900113" y="8185134"/>
            <a:ext cx="7954120" cy="13042306"/>
          </a:xfrm>
        </p:spPr>
        <p:txBody>
          <a:bodyPr/>
          <a:lstStyle>
            <a:lvl1pPr>
              <a:defRPr sz="6300"/>
            </a:lvl1pPr>
            <a:lvl2pPr>
              <a:defRPr sz="5200"/>
            </a:lvl2pPr>
            <a:lvl3pPr>
              <a:defRPr sz="4700"/>
            </a:lvl3pPr>
            <a:lvl4pPr>
              <a:defRPr sz="4200"/>
            </a:lvl4pPr>
            <a:lvl5pPr>
              <a:defRPr sz="42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9144894" y="8185134"/>
            <a:ext cx="7957245" cy="13042306"/>
          </a:xfrm>
        </p:spPr>
        <p:txBody>
          <a:bodyPr/>
          <a:lstStyle>
            <a:lvl1pPr>
              <a:defRPr sz="6300"/>
            </a:lvl1pPr>
            <a:lvl2pPr>
              <a:defRPr sz="5200"/>
            </a:lvl2pPr>
            <a:lvl3pPr>
              <a:defRPr sz="4700"/>
            </a:lvl3pPr>
            <a:lvl4pPr>
              <a:defRPr sz="4200"/>
            </a:lvl4pPr>
            <a:lvl5pPr>
              <a:defRPr sz="42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2E642FD1-781C-4ACC-B83D-3AC201C3F68D}" type="datetimeFigureOut">
              <a:rPr lang="es-ES" smtClean="0"/>
              <a:pPr/>
              <a:t>12/11/2013</a:t>
            </a:fld>
            <a:endParaRPr lang="es-ES"/>
          </a:p>
        </p:txBody>
      </p:sp>
      <p:sp>
        <p:nvSpPr>
          <p:cNvPr id="8" name="Espaço Reservado para Rodapé 7"/>
          <p:cNvSpPr>
            <a:spLocks noGrp="1"/>
          </p:cNvSpPr>
          <p:nvPr>
            <p:ph type="ftr" sz="quarter" idx="11"/>
          </p:nvPr>
        </p:nvSpPr>
        <p:spPr/>
        <p:txBody>
          <a:bodyPr/>
          <a:lstStyle/>
          <a:p>
            <a:endParaRPr lang="es-ES"/>
          </a:p>
        </p:txBody>
      </p:sp>
      <p:sp>
        <p:nvSpPr>
          <p:cNvPr id="9" name="Espaço Reservado para Número de Slide 8"/>
          <p:cNvSpPr>
            <a:spLocks noGrp="1"/>
          </p:cNvSpPr>
          <p:nvPr>
            <p:ph type="sldNum" sz="quarter" idx="12"/>
          </p:nvPr>
        </p:nvSpPr>
        <p:spPr/>
        <p:txBody>
          <a:bodyPr/>
          <a:lstStyle/>
          <a:p>
            <a:fld id="{6F70156C-63FA-4E56-A089-03E134B8C2A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p>
            <a:fld id="{2E642FD1-781C-4ACC-B83D-3AC201C3F68D}" type="datetimeFigureOut">
              <a:rPr lang="es-ES" smtClean="0"/>
              <a:pPr/>
              <a:t>12/11/2013</a:t>
            </a:fld>
            <a:endParaRPr lang="es-ES"/>
          </a:p>
        </p:txBody>
      </p:sp>
      <p:sp>
        <p:nvSpPr>
          <p:cNvPr id="4" name="Espaço Reservado para Rodapé 3"/>
          <p:cNvSpPr>
            <a:spLocks noGrp="1"/>
          </p:cNvSpPr>
          <p:nvPr>
            <p:ph type="ftr" sz="quarter" idx="11"/>
          </p:nvPr>
        </p:nvSpPr>
        <p:spPr/>
        <p:txBody>
          <a:bodyPr/>
          <a:lstStyle/>
          <a:p>
            <a:endParaRPr lang="es-ES"/>
          </a:p>
        </p:txBody>
      </p:sp>
      <p:sp>
        <p:nvSpPr>
          <p:cNvPr id="5" name="Espaço Reservado para Número de Slide 4"/>
          <p:cNvSpPr>
            <a:spLocks noGrp="1"/>
          </p:cNvSpPr>
          <p:nvPr>
            <p:ph type="sldNum" sz="quarter" idx="12"/>
          </p:nvPr>
        </p:nvSpPr>
        <p:spPr/>
        <p:txBody>
          <a:bodyPr/>
          <a:lstStyle/>
          <a:p>
            <a:fld id="{6F70156C-63FA-4E56-A089-03E134B8C2A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E642FD1-781C-4ACC-B83D-3AC201C3F68D}" type="datetimeFigureOut">
              <a:rPr lang="es-ES" smtClean="0"/>
              <a:pPr/>
              <a:t>12/11/2013</a:t>
            </a:fld>
            <a:endParaRPr lang="es-ES"/>
          </a:p>
        </p:txBody>
      </p:sp>
      <p:sp>
        <p:nvSpPr>
          <p:cNvPr id="3" name="Espaço Reservado para Rodapé 2"/>
          <p:cNvSpPr>
            <a:spLocks noGrp="1"/>
          </p:cNvSpPr>
          <p:nvPr>
            <p:ph type="ftr" sz="quarter" idx="11"/>
          </p:nvPr>
        </p:nvSpPr>
        <p:spPr/>
        <p:txBody>
          <a:bodyPr/>
          <a:lstStyle/>
          <a:p>
            <a:endParaRPr lang="es-ES"/>
          </a:p>
        </p:txBody>
      </p:sp>
      <p:sp>
        <p:nvSpPr>
          <p:cNvPr id="4" name="Espaço Reservado para Número de Slide 3"/>
          <p:cNvSpPr>
            <a:spLocks noGrp="1"/>
          </p:cNvSpPr>
          <p:nvPr>
            <p:ph type="sldNum" sz="quarter" idx="12"/>
          </p:nvPr>
        </p:nvSpPr>
        <p:spPr/>
        <p:txBody>
          <a:bodyPr/>
          <a:lstStyle/>
          <a:p>
            <a:fld id="{6F70156C-63FA-4E56-A089-03E134B8C2A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900114" y="946131"/>
            <a:ext cx="5922616" cy="4026557"/>
          </a:xfrm>
        </p:spPr>
        <p:txBody>
          <a:bodyPr vert="horz" anchor="b">
            <a:normAutofit/>
            <a:sp3d prstMaterial="softEdge"/>
          </a:bodyPr>
          <a:lstStyle>
            <a:lvl1pPr algn="l">
              <a:buNone/>
              <a:defRPr sz="5700" b="0">
                <a:ln w="6350">
                  <a:noFill/>
                </a:ln>
                <a:solidFill>
                  <a:schemeClr val="accent1">
                    <a:tint val="73000"/>
                    <a:satMod val="180000"/>
                  </a:schemeClr>
                </a:solidFill>
              </a:defRPr>
            </a:lvl1pPr>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900114" y="5280732"/>
            <a:ext cx="5922616" cy="15946708"/>
          </a:xfrm>
        </p:spPr>
        <p:txBody>
          <a:bodyPr/>
          <a:lstStyle>
            <a:lvl1pPr marL="0" indent="0">
              <a:buNone/>
              <a:defRPr sz="3700"/>
            </a:lvl1pPr>
            <a:lvl2pPr>
              <a:buNone/>
              <a:defRPr sz="3100"/>
            </a:lvl2pPr>
            <a:lvl3pPr>
              <a:buNone/>
              <a:defRPr sz="2600"/>
            </a:lvl3pPr>
            <a:lvl4pPr>
              <a:buNone/>
              <a:defRPr sz="2300"/>
            </a:lvl4pPr>
            <a:lvl5pPr>
              <a:buNone/>
              <a:defRPr sz="2300"/>
            </a:lvl5pPr>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7038380" y="946133"/>
            <a:ext cx="10063758" cy="20281308"/>
          </a:xfrm>
        </p:spPr>
        <p:txBody>
          <a:bodyPr/>
          <a:lstStyle>
            <a:lvl1pPr>
              <a:defRPr sz="6800"/>
            </a:lvl1pPr>
            <a:lvl2pPr>
              <a:defRPr sz="6300"/>
            </a:lvl2pPr>
            <a:lvl3pPr>
              <a:defRPr sz="5700"/>
            </a:lvl3pPr>
            <a:lvl4pPr>
              <a:defRPr sz="5200"/>
            </a:lvl4pPr>
            <a:lvl5pPr>
              <a:defRPr sz="47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2E642FD1-781C-4ACC-B83D-3AC201C3F68D}" type="datetimeFigureOut">
              <a:rPr lang="es-ES" smtClean="0"/>
              <a:pPr/>
              <a:t>12/11/2013</a:t>
            </a:fld>
            <a:endParaRPr lang="es-ES"/>
          </a:p>
        </p:txBody>
      </p:sp>
      <p:sp>
        <p:nvSpPr>
          <p:cNvPr id="6" name="Espaço Reservado para Rodapé 5"/>
          <p:cNvSpPr>
            <a:spLocks noGrp="1"/>
          </p:cNvSpPr>
          <p:nvPr>
            <p:ph type="ftr" sz="quarter" idx="11"/>
          </p:nvPr>
        </p:nvSpPr>
        <p:spPr/>
        <p:txBody>
          <a:bodyPr/>
          <a:lstStyle/>
          <a:p>
            <a:endParaRPr lang="es-ES"/>
          </a:p>
        </p:txBody>
      </p:sp>
      <p:sp>
        <p:nvSpPr>
          <p:cNvPr id="7" name="Espaço Reservado para Número de Slide 6"/>
          <p:cNvSpPr>
            <a:spLocks noGrp="1"/>
          </p:cNvSpPr>
          <p:nvPr>
            <p:ph type="sldNum" sz="quarter" idx="12"/>
          </p:nvPr>
        </p:nvSpPr>
        <p:spPr/>
        <p:txBody>
          <a:bodyPr/>
          <a:lstStyle/>
          <a:p>
            <a:fld id="{6F70156C-63FA-4E56-A089-03E134B8C2A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3600450" y="2112292"/>
            <a:ext cx="10801350" cy="1809752"/>
          </a:xfrm>
        </p:spPr>
        <p:txBody>
          <a:bodyPr lIns="119329" rIns="119329" bIns="0" anchor="b">
            <a:sp3d prstMaterial="softEdge"/>
          </a:bodyPr>
          <a:lstStyle>
            <a:lvl1pPr algn="ctr">
              <a:buNone/>
              <a:defRPr sz="5200" b="1"/>
            </a:lvl1pPr>
          </a:lstStyle>
          <a:p>
            <a:r>
              <a:rPr kumimoji="0" lang="pt-BR" smtClean="0"/>
              <a:t>Clique para editar o título mestre</a:t>
            </a:r>
            <a:endParaRPr kumimoji="0" lang="en-US"/>
          </a:p>
        </p:txBody>
      </p:sp>
      <p:sp>
        <p:nvSpPr>
          <p:cNvPr id="3" name="Espaço Reservado para Imagem 2"/>
          <p:cNvSpPr>
            <a:spLocks noGrp="1"/>
          </p:cNvSpPr>
          <p:nvPr>
            <p:ph type="pic" idx="1"/>
          </p:nvPr>
        </p:nvSpPr>
        <p:spPr>
          <a:xfrm>
            <a:off x="3600450" y="6347878"/>
            <a:ext cx="10801350" cy="137299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8400"/>
            </a:lvl1pPr>
          </a:lstStyle>
          <a:p>
            <a:pPr marL="0" algn="l" rtl="0" eaLnBrk="1" latinLnBrk="0" hangingPunct="1"/>
            <a:r>
              <a:rPr kumimoji="0" lang="pt-BR" smtClean="0">
                <a:solidFill>
                  <a:schemeClr val="lt1"/>
                </a:solidFill>
                <a:latin typeface="+mn-lt"/>
                <a:ea typeface="+mn-ea"/>
                <a:cs typeface="+mn-cs"/>
              </a:rPr>
              <a:t>Clique no ícone para adicionar uma imagem</a:t>
            </a:r>
            <a:endParaRPr kumimoji="0" lang="en-US" dirty="0">
              <a:solidFill>
                <a:schemeClr val="lt1"/>
              </a:solidFill>
              <a:latin typeface="+mn-lt"/>
              <a:ea typeface="+mn-ea"/>
              <a:cs typeface="+mn-cs"/>
            </a:endParaRPr>
          </a:p>
        </p:txBody>
      </p:sp>
      <p:sp>
        <p:nvSpPr>
          <p:cNvPr id="4" name="Espaço Reservado para Texto 3"/>
          <p:cNvSpPr>
            <a:spLocks noGrp="1"/>
          </p:cNvSpPr>
          <p:nvPr>
            <p:ph type="body" sz="half" idx="2"/>
          </p:nvPr>
        </p:nvSpPr>
        <p:spPr>
          <a:xfrm>
            <a:off x="3600450" y="4042971"/>
            <a:ext cx="10801350" cy="1837694"/>
          </a:xfrm>
        </p:spPr>
        <p:txBody>
          <a:bodyPr lIns="119329" tIns="119329" rIns="119329" anchor="t"/>
          <a:lstStyle>
            <a:lvl1pPr marL="0" indent="0" algn="ctr">
              <a:buNone/>
              <a:defRPr sz="3700"/>
            </a:lvl1pPr>
            <a:lvl2pPr>
              <a:defRPr sz="3100"/>
            </a:lvl2pPr>
            <a:lvl3pPr>
              <a:defRPr sz="2600"/>
            </a:lvl3pPr>
            <a:lvl4pPr>
              <a:defRPr sz="2300"/>
            </a:lvl4pPr>
            <a:lvl5pPr>
              <a:defRPr sz="2300"/>
            </a:lvl5pPr>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p:txBody>
          <a:bodyPr/>
          <a:lstStyle/>
          <a:p>
            <a:fld id="{2E642FD1-781C-4ACC-B83D-3AC201C3F68D}" type="datetimeFigureOut">
              <a:rPr lang="es-ES" smtClean="0"/>
              <a:pPr/>
              <a:t>12/11/2013</a:t>
            </a:fld>
            <a:endParaRPr lang="es-ES"/>
          </a:p>
        </p:txBody>
      </p:sp>
      <p:sp>
        <p:nvSpPr>
          <p:cNvPr id="6" name="Espaço Reservado para Rodapé 5"/>
          <p:cNvSpPr>
            <a:spLocks noGrp="1"/>
          </p:cNvSpPr>
          <p:nvPr>
            <p:ph type="ftr" sz="quarter" idx="11"/>
          </p:nvPr>
        </p:nvSpPr>
        <p:spPr/>
        <p:txBody>
          <a:bodyPr/>
          <a:lstStyle/>
          <a:p>
            <a:endParaRPr lang="es-ES"/>
          </a:p>
        </p:txBody>
      </p:sp>
      <p:sp>
        <p:nvSpPr>
          <p:cNvPr id="7" name="Espaço Reservado para Número de Slide 6"/>
          <p:cNvSpPr>
            <a:spLocks noGrp="1"/>
          </p:cNvSpPr>
          <p:nvPr>
            <p:ph type="sldNum" sz="quarter" idx="12"/>
          </p:nvPr>
        </p:nvSpPr>
        <p:spPr/>
        <p:txBody>
          <a:bodyPr/>
          <a:lstStyle/>
          <a:p>
            <a:fld id="{6F70156C-63FA-4E56-A089-03E134B8C2A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900113" y="951633"/>
            <a:ext cx="16202025" cy="3960548"/>
          </a:xfrm>
          <a:prstGeom prst="rect">
            <a:avLst/>
          </a:prstGeom>
        </p:spPr>
        <p:txBody>
          <a:bodyPr vert="horz" lIns="238658" tIns="119329" rIns="238658" bIns="119329" anchor="ctr">
            <a:normAutofit/>
            <a:scene3d>
              <a:camera prst="orthographicFront"/>
              <a:lightRig rig="soft" dir="t">
                <a:rot lat="0" lon="0" rev="16800000"/>
              </a:lightRig>
            </a:scene3d>
            <a:sp3d prstMaterial="softEdge">
              <a:bevelT w="38100" h="38100"/>
            </a:sp3d>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900113" y="5544767"/>
            <a:ext cx="16202025" cy="16317458"/>
          </a:xfrm>
          <a:prstGeom prst="rect">
            <a:avLst/>
          </a:prstGeom>
        </p:spPr>
        <p:txBody>
          <a:bodyPr vert="horz" lIns="238658" tIns="119329" rIns="238658" bIns="119329">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900113" y="22234078"/>
            <a:ext cx="4200525" cy="1265175"/>
          </a:xfrm>
          <a:prstGeom prst="rect">
            <a:avLst/>
          </a:prstGeom>
        </p:spPr>
        <p:txBody>
          <a:bodyPr vert="horz" lIns="238658" tIns="119329" rIns="238658" bIns="119329" anchor="b"/>
          <a:lstStyle>
            <a:lvl1pPr algn="l" eaLnBrk="1" latinLnBrk="0" hangingPunct="1">
              <a:defRPr kumimoji="0" sz="3100">
                <a:solidFill>
                  <a:schemeClr val="tx1">
                    <a:shade val="50000"/>
                  </a:schemeClr>
                </a:solidFill>
              </a:defRPr>
            </a:lvl1pPr>
          </a:lstStyle>
          <a:p>
            <a:fld id="{2E642FD1-781C-4ACC-B83D-3AC201C3F68D}" type="datetimeFigureOut">
              <a:rPr lang="es-ES" smtClean="0"/>
              <a:pPr/>
              <a:t>12/11/2013</a:t>
            </a:fld>
            <a:endParaRPr lang="es-ES"/>
          </a:p>
        </p:txBody>
      </p:sp>
      <p:sp>
        <p:nvSpPr>
          <p:cNvPr id="3" name="Espaço Reservado para Rodapé 2"/>
          <p:cNvSpPr>
            <a:spLocks noGrp="1"/>
          </p:cNvSpPr>
          <p:nvPr>
            <p:ph type="ftr" sz="quarter" idx="3"/>
          </p:nvPr>
        </p:nvSpPr>
        <p:spPr>
          <a:xfrm>
            <a:off x="6150769" y="22234078"/>
            <a:ext cx="5700713" cy="1265175"/>
          </a:xfrm>
          <a:prstGeom prst="rect">
            <a:avLst/>
          </a:prstGeom>
        </p:spPr>
        <p:txBody>
          <a:bodyPr vert="horz" lIns="238658" tIns="119329" rIns="238658" bIns="119329" anchor="b"/>
          <a:lstStyle>
            <a:lvl1pPr algn="ctr" eaLnBrk="1" latinLnBrk="0" hangingPunct="1">
              <a:defRPr kumimoji="0" sz="3100">
                <a:solidFill>
                  <a:schemeClr val="tx1">
                    <a:shade val="50000"/>
                  </a:schemeClr>
                </a:solidFill>
              </a:defRPr>
            </a:lvl1pPr>
          </a:lstStyle>
          <a:p>
            <a:endParaRPr lang="es-ES"/>
          </a:p>
        </p:txBody>
      </p:sp>
      <p:sp>
        <p:nvSpPr>
          <p:cNvPr id="23" name="Espaço Reservado para Número de Slide 22"/>
          <p:cNvSpPr>
            <a:spLocks noGrp="1"/>
          </p:cNvSpPr>
          <p:nvPr>
            <p:ph type="sldNum" sz="quarter" idx="4"/>
          </p:nvPr>
        </p:nvSpPr>
        <p:spPr>
          <a:xfrm>
            <a:off x="15601950" y="22234078"/>
            <a:ext cx="1500188" cy="1265175"/>
          </a:xfrm>
          <a:prstGeom prst="rect">
            <a:avLst/>
          </a:prstGeom>
        </p:spPr>
        <p:txBody>
          <a:bodyPr vert="horz" lIns="0" tIns="119329" rIns="0" bIns="119329" anchor="b"/>
          <a:lstStyle>
            <a:lvl1pPr algn="r" eaLnBrk="1" latinLnBrk="0" hangingPunct="1">
              <a:defRPr kumimoji="0" sz="3100">
                <a:solidFill>
                  <a:schemeClr val="tx1">
                    <a:shade val="50000"/>
                  </a:schemeClr>
                </a:solidFill>
              </a:defRPr>
            </a:lvl1pPr>
          </a:lstStyle>
          <a:p>
            <a:fld id="{6F70156C-63FA-4E56-A089-03E134B8C2AC}"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107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1431950" indent="-1073963" algn="l" rtl="0" eaLnBrk="1" latinLnBrk="0" hangingPunct="1">
        <a:spcBef>
          <a:spcPct val="20000"/>
        </a:spcBef>
        <a:buClr>
          <a:schemeClr val="tx1">
            <a:shade val="95000"/>
          </a:schemeClr>
        </a:buClr>
        <a:buSzPct val="65000"/>
        <a:buFont typeface="Wingdings 2"/>
        <a:buChar char=""/>
        <a:defRPr kumimoji="0" sz="7300" kern="1200">
          <a:solidFill>
            <a:schemeClr val="tx1"/>
          </a:solidFill>
          <a:latin typeface="+mn-lt"/>
          <a:ea typeface="+mn-ea"/>
          <a:cs typeface="+mn-cs"/>
        </a:defRPr>
      </a:lvl1pPr>
      <a:lvl2pPr marL="2267255" indent="-739841" algn="l" rtl="0" eaLnBrk="1" latinLnBrk="0" hangingPunct="1">
        <a:spcBef>
          <a:spcPct val="20000"/>
        </a:spcBef>
        <a:buClr>
          <a:schemeClr val="tx1"/>
        </a:buClr>
        <a:buSzPct val="80000"/>
        <a:buFont typeface="Wingdings 2"/>
        <a:buChar char=""/>
        <a:defRPr kumimoji="0" sz="6300" kern="1200">
          <a:solidFill>
            <a:schemeClr val="tx1"/>
          </a:solidFill>
          <a:latin typeface="+mn-lt"/>
          <a:ea typeface="+mn-ea"/>
          <a:cs typeface="+mn-cs"/>
        </a:defRPr>
      </a:lvl2pPr>
      <a:lvl3pPr marL="2959364" indent="-596646" algn="l" rtl="0" eaLnBrk="1" latinLnBrk="0" hangingPunct="1">
        <a:spcBef>
          <a:spcPct val="20000"/>
        </a:spcBef>
        <a:buClr>
          <a:schemeClr val="tx1"/>
        </a:buClr>
        <a:buSzPct val="95000"/>
        <a:buFont typeface="Wingdings"/>
        <a:buChar char=""/>
        <a:defRPr kumimoji="0" sz="5700" kern="1200">
          <a:solidFill>
            <a:schemeClr val="tx1"/>
          </a:solidFill>
          <a:latin typeface="+mn-lt"/>
          <a:ea typeface="+mn-ea"/>
          <a:cs typeface="+mn-cs"/>
        </a:defRPr>
      </a:lvl3pPr>
      <a:lvl4pPr marL="3532144" indent="-477317" algn="l" rtl="0" eaLnBrk="1" latinLnBrk="0" hangingPunct="1">
        <a:spcBef>
          <a:spcPct val="20000"/>
        </a:spcBef>
        <a:buClr>
          <a:schemeClr val="tx1"/>
        </a:buClr>
        <a:buSzPct val="100000"/>
        <a:buFont typeface="Wingdings 3"/>
        <a:buChar char=""/>
        <a:defRPr kumimoji="0" sz="5200" kern="1200">
          <a:solidFill>
            <a:schemeClr val="tx1"/>
          </a:solidFill>
          <a:latin typeface="+mn-lt"/>
          <a:ea typeface="+mn-ea"/>
          <a:cs typeface="+mn-cs"/>
        </a:defRPr>
      </a:lvl4pPr>
      <a:lvl5pPr marL="4033327" indent="-477317" algn="l" rtl="0" eaLnBrk="1" latinLnBrk="0" hangingPunct="1">
        <a:spcBef>
          <a:spcPct val="20000"/>
        </a:spcBef>
        <a:buClr>
          <a:schemeClr val="tx1"/>
        </a:buClr>
        <a:buFont typeface="Wingdings 2"/>
        <a:buChar char=""/>
        <a:defRPr kumimoji="0" sz="5200" kern="1200">
          <a:solidFill>
            <a:schemeClr val="tx1"/>
          </a:solidFill>
          <a:latin typeface="+mn-lt"/>
          <a:ea typeface="+mn-ea"/>
          <a:cs typeface="+mn-cs"/>
        </a:defRPr>
      </a:lvl5pPr>
      <a:lvl6pPr marL="4606107" indent="-477317" algn="l" rtl="0" eaLnBrk="1" latinLnBrk="0" hangingPunct="1">
        <a:spcBef>
          <a:spcPct val="20000"/>
        </a:spcBef>
        <a:buClr>
          <a:schemeClr val="tx1"/>
        </a:buClr>
        <a:buFont typeface="Wingdings 3"/>
        <a:buChar char=""/>
        <a:defRPr kumimoji="0" sz="4700" kern="1200">
          <a:solidFill>
            <a:schemeClr val="tx1"/>
          </a:solidFill>
          <a:latin typeface="+mn-lt"/>
          <a:ea typeface="+mn-ea"/>
          <a:cs typeface="+mn-cs"/>
        </a:defRPr>
      </a:lvl6pPr>
      <a:lvl7pPr marL="5131156" indent="-477317" algn="l" rtl="0" eaLnBrk="1" latinLnBrk="0" hangingPunct="1">
        <a:spcBef>
          <a:spcPct val="20000"/>
        </a:spcBef>
        <a:buClr>
          <a:schemeClr val="tx1"/>
        </a:buClr>
        <a:buFont typeface="Wingdings 2"/>
        <a:buChar char=""/>
        <a:defRPr kumimoji="0" sz="4200" kern="1200">
          <a:solidFill>
            <a:schemeClr val="tx1"/>
          </a:solidFill>
          <a:latin typeface="+mn-lt"/>
          <a:ea typeface="+mn-ea"/>
          <a:cs typeface="+mn-cs"/>
        </a:defRPr>
      </a:lvl7pPr>
      <a:lvl8pPr marL="5656204" indent="-477317" algn="l" rtl="0" eaLnBrk="1" latinLnBrk="0" hangingPunct="1">
        <a:spcBef>
          <a:spcPct val="20000"/>
        </a:spcBef>
        <a:buClr>
          <a:schemeClr val="tx1"/>
        </a:buClr>
        <a:buFont typeface="Wingdings 2"/>
        <a:buChar char=""/>
        <a:defRPr kumimoji="0" sz="3700" kern="1200">
          <a:solidFill>
            <a:schemeClr val="tx1"/>
          </a:solidFill>
          <a:latin typeface="+mn-lt"/>
          <a:ea typeface="+mn-ea"/>
          <a:cs typeface="+mn-cs"/>
        </a:defRPr>
      </a:lvl8pPr>
      <a:lvl9pPr marL="6181253" indent="-477317" algn="l" rtl="0" eaLnBrk="1" latinLnBrk="0" hangingPunct="1">
        <a:spcBef>
          <a:spcPct val="20000"/>
        </a:spcBef>
        <a:buClr>
          <a:schemeClr val="tx1"/>
        </a:buClr>
        <a:buFont typeface="Wingdings 2"/>
        <a:buChar char=""/>
        <a:defRPr kumimoji="0" sz="37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193292" algn="l" rtl="0" eaLnBrk="1" latinLnBrk="0" hangingPunct="1">
        <a:defRPr kumimoji="0" kern="1200">
          <a:solidFill>
            <a:schemeClr val="tx1"/>
          </a:solidFill>
          <a:latin typeface="+mn-lt"/>
          <a:ea typeface="+mn-ea"/>
          <a:cs typeface="+mn-cs"/>
        </a:defRPr>
      </a:lvl2pPr>
      <a:lvl3pPr marL="2386584" algn="l" rtl="0" eaLnBrk="1" latinLnBrk="0" hangingPunct="1">
        <a:defRPr kumimoji="0" kern="1200">
          <a:solidFill>
            <a:schemeClr val="tx1"/>
          </a:solidFill>
          <a:latin typeface="+mn-lt"/>
          <a:ea typeface="+mn-ea"/>
          <a:cs typeface="+mn-cs"/>
        </a:defRPr>
      </a:lvl3pPr>
      <a:lvl4pPr marL="3579876" algn="l" rtl="0" eaLnBrk="1" latinLnBrk="0" hangingPunct="1">
        <a:defRPr kumimoji="0" kern="1200">
          <a:solidFill>
            <a:schemeClr val="tx1"/>
          </a:solidFill>
          <a:latin typeface="+mn-lt"/>
          <a:ea typeface="+mn-ea"/>
          <a:cs typeface="+mn-cs"/>
        </a:defRPr>
      </a:lvl4pPr>
      <a:lvl5pPr marL="4773168" algn="l" rtl="0" eaLnBrk="1" latinLnBrk="0" hangingPunct="1">
        <a:defRPr kumimoji="0" kern="1200">
          <a:solidFill>
            <a:schemeClr val="tx1"/>
          </a:solidFill>
          <a:latin typeface="+mn-lt"/>
          <a:ea typeface="+mn-ea"/>
          <a:cs typeface="+mn-cs"/>
        </a:defRPr>
      </a:lvl5pPr>
      <a:lvl6pPr marL="5966460" algn="l" rtl="0" eaLnBrk="1" latinLnBrk="0" hangingPunct="1">
        <a:defRPr kumimoji="0" kern="1200">
          <a:solidFill>
            <a:schemeClr val="tx1"/>
          </a:solidFill>
          <a:latin typeface="+mn-lt"/>
          <a:ea typeface="+mn-ea"/>
          <a:cs typeface="+mn-cs"/>
        </a:defRPr>
      </a:lvl6pPr>
      <a:lvl7pPr marL="7159752" algn="l" rtl="0" eaLnBrk="1" latinLnBrk="0" hangingPunct="1">
        <a:defRPr kumimoji="0" kern="1200">
          <a:solidFill>
            <a:schemeClr val="tx1"/>
          </a:solidFill>
          <a:latin typeface="+mn-lt"/>
          <a:ea typeface="+mn-ea"/>
          <a:cs typeface="+mn-cs"/>
        </a:defRPr>
      </a:lvl7pPr>
      <a:lvl8pPr marL="8353044" algn="l" rtl="0" eaLnBrk="1" latinLnBrk="0" hangingPunct="1">
        <a:defRPr kumimoji="0" kern="1200">
          <a:solidFill>
            <a:schemeClr val="tx1"/>
          </a:solidFill>
          <a:latin typeface="+mn-lt"/>
          <a:ea typeface="+mn-ea"/>
          <a:cs typeface="+mn-cs"/>
        </a:defRPr>
      </a:lvl8pPr>
      <a:lvl9pPr marL="9546336"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npsouto@unifap.b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w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ângulo de cantos arredondados 12"/>
          <p:cNvSpPr/>
          <p:nvPr/>
        </p:nvSpPr>
        <p:spPr>
          <a:xfrm>
            <a:off x="284367" y="14761964"/>
            <a:ext cx="17408483" cy="1740829"/>
          </a:xfrm>
          <a:prstGeom prst="roundRect">
            <a:avLst/>
          </a:prstGeom>
        </p:spPr>
        <p:style>
          <a:lnRef idx="1">
            <a:schemeClr val="accent5"/>
          </a:lnRef>
          <a:fillRef idx="2">
            <a:schemeClr val="accent5"/>
          </a:fillRef>
          <a:effectRef idx="1">
            <a:schemeClr val="accent5"/>
          </a:effectRef>
          <a:fontRef idx="minor">
            <a:schemeClr val="dk1"/>
          </a:fontRef>
        </p:style>
        <p:txBody>
          <a:bodyPr lIns="44705" tIns="22353" rIns="44705" bIns="22353" rtlCol="0" anchor="ctr"/>
          <a:lstStyle/>
          <a:p>
            <a:pPr algn="ctr"/>
            <a:endParaRPr lang="pt-BR"/>
          </a:p>
        </p:txBody>
      </p:sp>
      <p:sp>
        <p:nvSpPr>
          <p:cNvPr id="10" name="Retângulo de cantos arredondados 9"/>
          <p:cNvSpPr/>
          <p:nvPr/>
        </p:nvSpPr>
        <p:spPr>
          <a:xfrm>
            <a:off x="284367" y="22178788"/>
            <a:ext cx="17401685" cy="1440160"/>
          </a:xfrm>
          <a:prstGeom prst="roundRect">
            <a:avLst/>
          </a:prstGeom>
        </p:spPr>
        <p:style>
          <a:lnRef idx="1">
            <a:schemeClr val="accent5"/>
          </a:lnRef>
          <a:fillRef idx="2">
            <a:schemeClr val="accent5"/>
          </a:fillRef>
          <a:effectRef idx="1">
            <a:schemeClr val="accent5"/>
          </a:effectRef>
          <a:fontRef idx="minor">
            <a:schemeClr val="dk1"/>
          </a:fontRef>
        </p:style>
        <p:txBody>
          <a:bodyPr lIns="44705" tIns="22353" rIns="44705" bIns="22353" rtlCol="0" anchor="ctr"/>
          <a:lstStyle/>
          <a:p>
            <a:pPr algn="just"/>
            <a:r>
              <a:rPr lang="pt-BR" sz="2400" dirty="0" smtClean="0">
                <a:latin typeface="Arial" panose="020B0604020202020204" pitchFamily="34" charset="0"/>
                <a:cs typeface="Arial" panose="020B0604020202020204" pitchFamily="34" charset="0"/>
              </a:rPr>
              <a:t>O óleo essencial de </a:t>
            </a:r>
            <a:r>
              <a:rPr lang="pt-BR" sz="2400" i="1" dirty="0" smtClean="0">
                <a:latin typeface="Arial" panose="020B0604020202020204" pitchFamily="34" charset="0"/>
                <a:cs typeface="Arial" panose="020B0604020202020204" pitchFamily="34" charset="0"/>
              </a:rPr>
              <a:t>P. </a:t>
            </a:r>
            <a:r>
              <a:rPr lang="pt-BR" sz="2400" i="1" dirty="0" err="1" smtClean="0">
                <a:latin typeface="Arial" panose="020B0604020202020204" pitchFamily="34" charset="0"/>
                <a:cs typeface="Arial" panose="020B0604020202020204" pitchFamily="34" charset="0"/>
              </a:rPr>
              <a:t>aduncum</a:t>
            </a:r>
            <a:r>
              <a:rPr lang="pt-BR" sz="2400" i="1" dirty="0" smtClean="0">
                <a:latin typeface="Arial" panose="020B0604020202020204" pitchFamily="34" charset="0"/>
                <a:cs typeface="Arial" panose="020B0604020202020204" pitchFamily="34" charset="0"/>
              </a:rPr>
              <a:t> </a:t>
            </a:r>
            <a:r>
              <a:rPr lang="pt-BR" sz="2400" dirty="0" smtClean="0">
                <a:latin typeface="Arial" panose="020B0604020202020204" pitchFamily="34" charset="0"/>
                <a:cs typeface="Arial" panose="020B0604020202020204" pitchFamily="34" charset="0"/>
              </a:rPr>
              <a:t>apresentou atividade inseticida demonstrando ser uma alternativa ao controle do mosquito vetor da malária </a:t>
            </a:r>
            <a:r>
              <a:rPr lang="pt-BR" sz="2400" i="1" dirty="0" smtClean="0">
                <a:latin typeface="Arial" panose="020B0604020202020204" pitchFamily="34" charset="0"/>
                <a:cs typeface="Arial" panose="020B0604020202020204" pitchFamily="34" charset="0"/>
              </a:rPr>
              <a:t>A. </a:t>
            </a:r>
            <a:r>
              <a:rPr lang="pt-BR" sz="2400" i="1" dirty="0" err="1" smtClean="0">
                <a:latin typeface="Arial" panose="020B0604020202020204" pitchFamily="34" charset="0"/>
                <a:cs typeface="Arial" panose="020B0604020202020204" pitchFamily="34" charset="0"/>
              </a:rPr>
              <a:t>albitarsis</a:t>
            </a:r>
            <a:r>
              <a:rPr lang="pt-BR" sz="2400" dirty="0" smtClean="0">
                <a:latin typeface="Arial" panose="020B0604020202020204" pitchFamily="34" charset="0"/>
                <a:cs typeface="Arial" panose="020B0604020202020204" pitchFamily="34" charset="0"/>
              </a:rPr>
              <a:t>. </a:t>
            </a:r>
            <a:r>
              <a:rPr lang="pt-BR" sz="2400" dirty="0">
                <a:latin typeface="Arial" panose="020B0604020202020204" pitchFamily="34" charset="0"/>
                <a:cs typeface="Arial" panose="020B0604020202020204" pitchFamily="34" charset="0"/>
              </a:rPr>
              <a:t>Faz-se necessário a realização de estudos mais completos dos fatores responsáveis por esta </a:t>
            </a:r>
            <a:r>
              <a:rPr lang="pt-BR" sz="2400" dirty="0" smtClean="0">
                <a:latin typeface="Arial" panose="020B0604020202020204" pitchFamily="34" charset="0"/>
                <a:cs typeface="Arial" panose="020B0604020202020204" pitchFamily="34" charset="0"/>
              </a:rPr>
              <a:t>ação.</a:t>
            </a:r>
            <a:endParaRPr lang="pt-BR" sz="2400" dirty="0">
              <a:latin typeface="Arial" panose="020B0604020202020204" pitchFamily="34" charset="0"/>
              <a:cs typeface="Arial" panose="020B0604020202020204" pitchFamily="34" charset="0"/>
            </a:endParaRPr>
          </a:p>
        </p:txBody>
      </p:sp>
      <p:sp>
        <p:nvSpPr>
          <p:cNvPr id="9" name="Retângulo de cantos arredondados 8"/>
          <p:cNvSpPr/>
          <p:nvPr/>
        </p:nvSpPr>
        <p:spPr>
          <a:xfrm>
            <a:off x="1440285" y="69170"/>
            <a:ext cx="15193688" cy="1987018"/>
          </a:xfrm>
          <a:prstGeom prst="roundRect">
            <a:avLst/>
          </a:prstGeom>
        </p:spPr>
        <p:style>
          <a:lnRef idx="1">
            <a:schemeClr val="accent4"/>
          </a:lnRef>
          <a:fillRef idx="2">
            <a:schemeClr val="accent4"/>
          </a:fillRef>
          <a:effectRef idx="1">
            <a:schemeClr val="accent4"/>
          </a:effectRef>
          <a:fontRef idx="minor">
            <a:schemeClr val="dk1"/>
          </a:fontRef>
        </p:style>
        <p:txBody>
          <a:bodyPr lIns="44705" tIns="22353" rIns="44705" bIns="22353" rtlCol="0" anchor="ctr"/>
          <a:lstStyle/>
          <a:p>
            <a:pPr algn="ctr"/>
            <a:endParaRPr lang="pt-BR"/>
          </a:p>
        </p:txBody>
      </p:sp>
      <p:sp>
        <p:nvSpPr>
          <p:cNvPr id="6" name="Rectangle 5"/>
          <p:cNvSpPr>
            <a:spLocks noChangeArrowheads="1"/>
          </p:cNvSpPr>
          <p:nvPr/>
        </p:nvSpPr>
        <p:spPr bwMode="auto">
          <a:xfrm>
            <a:off x="2088357" y="329737"/>
            <a:ext cx="14329592" cy="1522470"/>
          </a:xfrm>
          <a:prstGeom prst="rect">
            <a:avLst/>
          </a:prstGeom>
          <a:noFill/>
          <a:ln>
            <a:noFill/>
            <a:headEnd/>
            <a:tailEnd/>
          </a:ln>
        </p:spPr>
        <p:style>
          <a:lnRef idx="1">
            <a:schemeClr val="accent5"/>
          </a:lnRef>
          <a:fillRef idx="2">
            <a:schemeClr val="accent5"/>
          </a:fillRef>
          <a:effectRef idx="1">
            <a:schemeClr val="accent5"/>
          </a:effectRef>
          <a:fontRef idx="minor">
            <a:schemeClr val="dk1"/>
          </a:fontRef>
        </p:style>
        <p:txBody>
          <a:bodyPr wrap="square" lIns="44705" tIns="22353" rIns="44705" bIns="22353" anchor="ctr">
            <a:spAutoFit/>
            <a:scene3d>
              <a:camera prst="orthographicFront"/>
              <a:lightRig rig="balanced" dir="t">
                <a:rot lat="0" lon="0" rev="2100000"/>
              </a:lightRig>
            </a:scene3d>
            <a:sp3d extrusionH="57150" prstMaterial="metal">
              <a:bevelT w="38100" h="25400"/>
              <a:contourClr>
                <a:schemeClr val="bg2"/>
              </a:contourClr>
            </a:sp3d>
          </a:bodyPr>
          <a:lstStyle/>
          <a:p>
            <a:pPr algn="just">
              <a:defRPr/>
            </a:pPr>
            <a:r>
              <a:rPr lang="es-ES" sz="3200" b="1" dirty="0" err="1" smtClean="0">
                <a:ln w="50800"/>
                <a:solidFill>
                  <a:schemeClr val="bg1">
                    <a:shade val="50000"/>
                  </a:schemeClr>
                </a:solidFill>
                <a:latin typeface="Arial" pitchFamily="34" charset="0"/>
                <a:ea typeface="Calibri" pitchFamily="34" charset="0"/>
                <a:cs typeface="Arial" pitchFamily="34" charset="0"/>
              </a:rPr>
              <a:t>Atividade</a:t>
            </a:r>
            <a:r>
              <a:rPr lang="es-ES" sz="3200" b="1" dirty="0" smtClean="0">
                <a:ln w="50800"/>
                <a:solidFill>
                  <a:schemeClr val="bg1">
                    <a:shade val="50000"/>
                  </a:schemeClr>
                </a:solidFill>
                <a:latin typeface="Arial" pitchFamily="34" charset="0"/>
                <a:ea typeface="Calibri" pitchFamily="34" charset="0"/>
                <a:cs typeface="Arial" pitchFamily="34" charset="0"/>
              </a:rPr>
              <a:t> </a:t>
            </a:r>
            <a:r>
              <a:rPr lang="es-ES" sz="3200" b="1" dirty="0" err="1" smtClean="0">
                <a:ln w="50800"/>
                <a:solidFill>
                  <a:schemeClr val="bg1">
                    <a:shade val="50000"/>
                  </a:schemeClr>
                </a:solidFill>
                <a:latin typeface="Arial" pitchFamily="34" charset="0"/>
                <a:ea typeface="Calibri" pitchFamily="34" charset="0"/>
                <a:cs typeface="Arial" pitchFamily="34" charset="0"/>
              </a:rPr>
              <a:t>inseticida</a:t>
            </a:r>
            <a:r>
              <a:rPr lang="es-ES" sz="3200" b="1" dirty="0" smtClean="0">
                <a:ln w="50800"/>
                <a:solidFill>
                  <a:schemeClr val="bg1">
                    <a:shade val="50000"/>
                  </a:schemeClr>
                </a:solidFill>
                <a:latin typeface="Arial" pitchFamily="34" charset="0"/>
                <a:ea typeface="Calibri" pitchFamily="34" charset="0"/>
                <a:cs typeface="Arial" pitchFamily="34" charset="0"/>
              </a:rPr>
              <a:t> do óleo </a:t>
            </a:r>
            <a:r>
              <a:rPr lang="es-ES" sz="3200" b="1" dirty="0" err="1" smtClean="0">
                <a:ln w="50800"/>
                <a:solidFill>
                  <a:schemeClr val="bg1">
                    <a:shade val="50000"/>
                  </a:schemeClr>
                </a:solidFill>
                <a:latin typeface="Arial" pitchFamily="34" charset="0"/>
                <a:ea typeface="Calibri" pitchFamily="34" charset="0"/>
                <a:cs typeface="Arial" pitchFamily="34" charset="0"/>
              </a:rPr>
              <a:t>essencial</a:t>
            </a:r>
            <a:r>
              <a:rPr lang="es-ES" sz="3200" b="1" dirty="0" smtClean="0">
                <a:ln w="50800"/>
                <a:solidFill>
                  <a:schemeClr val="bg1">
                    <a:shade val="50000"/>
                  </a:schemeClr>
                </a:solidFill>
                <a:latin typeface="Arial" pitchFamily="34" charset="0"/>
                <a:ea typeface="Calibri" pitchFamily="34" charset="0"/>
                <a:cs typeface="Arial" pitchFamily="34" charset="0"/>
              </a:rPr>
              <a:t> de </a:t>
            </a:r>
            <a:r>
              <a:rPr lang="es-ES" sz="3200" b="1" i="1" dirty="0" err="1" smtClean="0">
                <a:ln w="50800"/>
                <a:solidFill>
                  <a:schemeClr val="bg1">
                    <a:shade val="50000"/>
                  </a:schemeClr>
                </a:solidFill>
                <a:latin typeface="Arial" pitchFamily="34" charset="0"/>
                <a:ea typeface="Calibri" pitchFamily="34" charset="0"/>
                <a:cs typeface="Arial" pitchFamily="34" charset="0"/>
              </a:rPr>
              <a:t>Piper</a:t>
            </a:r>
            <a:r>
              <a:rPr lang="es-ES" sz="3200" b="1" i="1" dirty="0" smtClean="0">
                <a:ln w="50800"/>
                <a:solidFill>
                  <a:schemeClr val="bg1">
                    <a:shade val="50000"/>
                  </a:schemeClr>
                </a:solidFill>
                <a:latin typeface="Arial" pitchFamily="34" charset="0"/>
                <a:ea typeface="Calibri" pitchFamily="34" charset="0"/>
                <a:cs typeface="Arial" pitchFamily="34" charset="0"/>
              </a:rPr>
              <a:t> </a:t>
            </a:r>
            <a:r>
              <a:rPr lang="es-ES" sz="3200" b="1" i="1" dirty="0" err="1" smtClean="0">
                <a:ln w="50800"/>
                <a:solidFill>
                  <a:schemeClr val="bg1">
                    <a:shade val="50000"/>
                  </a:schemeClr>
                </a:solidFill>
                <a:latin typeface="Arial" pitchFamily="34" charset="0"/>
                <a:ea typeface="Calibri" pitchFamily="34" charset="0"/>
                <a:cs typeface="Arial" pitchFamily="34" charset="0"/>
              </a:rPr>
              <a:t>aduncum</a:t>
            </a:r>
            <a:r>
              <a:rPr lang="es-ES" sz="3200" b="1" dirty="0" smtClean="0">
                <a:ln w="50800"/>
                <a:solidFill>
                  <a:schemeClr val="bg1">
                    <a:shade val="50000"/>
                  </a:schemeClr>
                </a:solidFill>
                <a:latin typeface="Arial" pitchFamily="34" charset="0"/>
                <a:ea typeface="Calibri" pitchFamily="34" charset="0"/>
                <a:cs typeface="Arial" pitchFamily="34" charset="0"/>
              </a:rPr>
              <a:t> L. (</a:t>
            </a:r>
            <a:r>
              <a:rPr lang="es-ES" sz="3200" b="1" dirty="0" err="1" smtClean="0">
                <a:ln w="50800"/>
                <a:solidFill>
                  <a:schemeClr val="bg1">
                    <a:shade val="50000"/>
                  </a:schemeClr>
                </a:solidFill>
                <a:latin typeface="Arial" pitchFamily="34" charset="0"/>
                <a:ea typeface="Calibri" pitchFamily="34" charset="0"/>
                <a:cs typeface="Arial" pitchFamily="34" charset="0"/>
              </a:rPr>
              <a:t>Piperacae</a:t>
            </a:r>
            <a:r>
              <a:rPr lang="es-ES" sz="3200" b="1" dirty="0" smtClean="0">
                <a:ln w="50800"/>
                <a:solidFill>
                  <a:schemeClr val="bg1">
                    <a:shade val="50000"/>
                  </a:schemeClr>
                </a:solidFill>
                <a:latin typeface="Arial" pitchFamily="34" charset="0"/>
                <a:ea typeface="Calibri" pitchFamily="34" charset="0"/>
                <a:cs typeface="Arial" pitchFamily="34" charset="0"/>
              </a:rPr>
              <a:t>) sobre </a:t>
            </a:r>
            <a:r>
              <a:rPr lang="es-ES" sz="3200" b="1" i="1" dirty="0" err="1" smtClean="0">
                <a:ln w="50800"/>
                <a:solidFill>
                  <a:schemeClr val="bg1">
                    <a:shade val="50000"/>
                  </a:schemeClr>
                </a:solidFill>
                <a:latin typeface="Arial" pitchFamily="34" charset="0"/>
                <a:ea typeface="Calibri" pitchFamily="34" charset="0"/>
                <a:cs typeface="Arial" pitchFamily="34" charset="0"/>
              </a:rPr>
              <a:t>Anopheles</a:t>
            </a:r>
            <a:r>
              <a:rPr lang="es-ES" sz="3200" b="1" i="1" dirty="0" smtClean="0">
                <a:ln w="50800"/>
                <a:solidFill>
                  <a:schemeClr val="bg1">
                    <a:shade val="50000"/>
                  </a:schemeClr>
                </a:solidFill>
                <a:latin typeface="Arial" pitchFamily="34" charset="0"/>
                <a:ea typeface="Calibri" pitchFamily="34" charset="0"/>
                <a:cs typeface="Arial" pitchFamily="34" charset="0"/>
              </a:rPr>
              <a:t>  (</a:t>
            </a:r>
            <a:r>
              <a:rPr lang="es-ES" sz="3200" b="1" i="1" dirty="0" err="1" smtClean="0">
                <a:ln w="50800"/>
                <a:solidFill>
                  <a:schemeClr val="bg1">
                    <a:shade val="50000"/>
                  </a:schemeClr>
                </a:solidFill>
                <a:latin typeface="Arial" pitchFamily="34" charset="0"/>
                <a:ea typeface="Calibri" pitchFamily="34" charset="0"/>
                <a:cs typeface="Arial" pitchFamily="34" charset="0"/>
              </a:rPr>
              <a:t>Nyssorhyncus</a:t>
            </a:r>
            <a:r>
              <a:rPr lang="es-ES" sz="3200" b="1" i="1" dirty="0" smtClean="0">
                <a:ln w="50800"/>
                <a:solidFill>
                  <a:schemeClr val="bg1">
                    <a:shade val="50000"/>
                  </a:schemeClr>
                </a:solidFill>
                <a:latin typeface="Arial" pitchFamily="34" charset="0"/>
                <a:ea typeface="Calibri" pitchFamily="34" charset="0"/>
                <a:cs typeface="Arial" pitchFamily="34" charset="0"/>
              </a:rPr>
              <a:t>) </a:t>
            </a:r>
            <a:r>
              <a:rPr lang="es-ES" sz="3200" b="1" i="1" dirty="0" err="1" smtClean="0">
                <a:ln w="50800"/>
                <a:solidFill>
                  <a:schemeClr val="bg1">
                    <a:shade val="50000"/>
                  </a:schemeClr>
                </a:solidFill>
                <a:latin typeface="Arial" pitchFamily="34" charset="0"/>
                <a:ea typeface="Calibri" pitchFamily="34" charset="0"/>
                <a:cs typeface="Arial" pitchFamily="34" charset="0"/>
              </a:rPr>
              <a:t>albitarsis</a:t>
            </a:r>
            <a:r>
              <a:rPr lang="es-ES" sz="3200" b="1" dirty="0" smtClean="0">
                <a:ln w="50800"/>
                <a:solidFill>
                  <a:schemeClr val="bg1">
                    <a:shade val="50000"/>
                  </a:schemeClr>
                </a:solidFill>
                <a:latin typeface="Arial" pitchFamily="34" charset="0"/>
                <a:ea typeface="Calibri" pitchFamily="34" charset="0"/>
                <a:cs typeface="Arial" pitchFamily="34" charset="0"/>
              </a:rPr>
              <a:t> (</a:t>
            </a:r>
            <a:r>
              <a:rPr lang="es-ES" sz="3200" b="1" dirty="0" err="1" smtClean="0">
                <a:ln w="50800"/>
                <a:solidFill>
                  <a:schemeClr val="bg1">
                    <a:shade val="50000"/>
                  </a:schemeClr>
                </a:solidFill>
                <a:latin typeface="Arial" pitchFamily="34" charset="0"/>
                <a:ea typeface="Calibri" pitchFamily="34" charset="0"/>
                <a:cs typeface="Arial" pitchFamily="34" charset="0"/>
              </a:rPr>
              <a:t>Diptera</a:t>
            </a:r>
            <a:r>
              <a:rPr lang="es-ES" sz="3200" b="1" dirty="0" smtClean="0">
                <a:ln w="50800"/>
                <a:solidFill>
                  <a:schemeClr val="bg1">
                    <a:shade val="50000"/>
                  </a:schemeClr>
                </a:solidFill>
                <a:latin typeface="Arial" pitchFamily="34" charset="0"/>
                <a:ea typeface="Calibri" pitchFamily="34" charset="0"/>
                <a:cs typeface="Arial" pitchFamily="34" charset="0"/>
              </a:rPr>
              <a:t>: </a:t>
            </a:r>
            <a:r>
              <a:rPr lang="es-ES" sz="3200" b="1" dirty="0" err="1" smtClean="0">
                <a:ln w="50800"/>
                <a:solidFill>
                  <a:schemeClr val="bg1">
                    <a:shade val="50000"/>
                  </a:schemeClr>
                </a:solidFill>
                <a:latin typeface="Arial" pitchFamily="34" charset="0"/>
                <a:ea typeface="Calibri" pitchFamily="34" charset="0"/>
                <a:cs typeface="Arial" pitchFamily="34" charset="0"/>
              </a:rPr>
              <a:t>Culicidae</a:t>
            </a:r>
            <a:r>
              <a:rPr lang="es-ES" sz="3200" b="1" dirty="0" smtClean="0">
                <a:ln w="50800"/>
                <a:solidFill>
                  <a:schemeClr val="bg1">
                    <a:shade val="50000"/>
                  </a:schemeClr>
                </a:solidFill>
                <a:latin typeface="Arial" pitchFamily="34" charset="0"/>
                <a:ea typeface="Calibri" pitchFamily="34" charset="0"/>
                <a:cs typeface="Arial" pitchFamily="34" charset="0"/>
              </a:rPr>
              <a:t>), </a:t>
            </a:r>
            <a:r>
              <a:rPr lang="es-ES" sz="3200" b="1" dirty="0" err="1" smtClean="0">
                <a:ln w="50800"/>
                <a:solidFill>
                  <a:schemeClr val="bg1">
                    <a:shade val="50000"/>
                  </a:schemeClr>
                </a:solidFill>
                <a:latin typeface="Arial" pitchFamily="34" charset="0"/>
                <a:ea typeface="Calibri" pitchFamily="34" charset="0"/>
                <a:cs typeface="Arial" pitchFamily="34" charset="0"/>
              </a:rPr>
              <a:t>em</a:t>
            </a:r>
            <a:r>
              <a:rPr lang="es-ES" sz="3200" b="1" dirty="0" smtClean="0">
                <a:ln w="50800"/>
                <a:solidFill>
                  <a:schemeClr val="bg1">
                    <a:shade val="50000"/>
                  </a:schemeClr>
                </a:solidFill>
                <a:latin typeface="Arial" pitchFamily="34" charset="0"/>
                <a:ea typeface="Calibri" pitchFamily="34" charset="0"/>
                <a:cs typeface="Arial" pitchFamily="34" charset="0"/>
              </a:rPr>
              <a:t> </a:t>
            </a:r>
            <a:r>
              <a:rPr lang="es-ES" sz="3200" b="1" dirty="0" err="1" smtClean="0">
                <a:ln w="50800"/>
                <a:solidFill>
                  <a:schemeClr val="bg1">
                    <a:shade val="50000"/>
                  </a:schemeClr>
                </a:solidFill>
                <a:latin typeface="Arial" pitchFamily="34" charset="0"/>
                <a:ea typeface="Calibri" pitchFamily="34" charset="0"/>
                <a:cs typeface="Arial" pitchFamily="34" charset="0"/>
              </a:rPr>
              <a:t>laboratório</a:t>
            </a:r>
            <a:r>
              <a:rPr lang="es-ES" sz="3200" b="1" dirty="0" smtClean="0">
                <a:ln w="50800"/>
                <a:solidFill>
                  <a:schemeClr val="bg1">
                    <a:shade val="50000"/>
                  </a:schemeClr>
                </a:solidFill>
                <a:latin typeface="Arial" pitchFamily="34" charset="0"/>
                <a:ea typeface="Calibri" pitchFamily="34" charset="0"/>
                <a:cs typeface="Arial" pitchFamily="34" charset="0"/>
              </a:rPr>
              <a:t>.</a:t>
            </a:r>
            <a:endParaRPr lang="es-ES" sz="3200" dirty="0">
              <a:ln w="50800"/>
              <a:solidFill>
                <a:schemeClr val="bg1">
                  <a:shade val="50000"/>
                </a:schemeClr>
              </a:solidFill>
              <a:latin typeface="Arial" pitchFamily="34" charset="0"/>
              <a:ea typeface="Calibri" pitchFamily="34" charset="0"/>
              <a:cs typeface="Arial" pitchFamily="34" charset="0"/>
            </a:endParaRPr>
          </a:p>
        </p:txBody>
      </p:sp>
      <p:sp>
        <p:nvSpPr>
          <p:cNvPr id="7" name="Rectangle 6"/>
          <p:cNvSpPr>
            <a:spLocks noChangeArrowheads="1"/>
          </p:cNvSpPr>
          <p:nvPr/>
        </p:nvSpPr>
        <p:spPr bwMode="auto">
          <a:xfrm>
            <a:off x="626240" y="2128196"/>
            <a:ext cx="16871829" cy="968472"/>
          </a:xfrm>
          <a:prstGeom prst="rect">
            <a:avLst/>
          </a:prstGeom>
          <a:solidFill>
            <a:schemeClr val="accent4">
              <a:lumMod val="20000"/>
              <a:lumOff val="80000"/>
            </a:schemeClr>
          </a:solidFill>
          <a:ln>
            <a:noFill/>
            <a:headEnd/>
            <a:tailEnd/>
          </a:ln>
        </p:spPr>
        <p:style>
          <a:lnRef idx="1">
            <a:schemeClr val="accent1"/>
          </a:lnRef>
          <a:fillRef idx="2">
            <a:schemeClr val="accent1"/>
          </a:fillRef>
          <a:effectRef idx="1">
            <a:schemeClr val="accent1"/>
          </a:effectRef>
          <a:fontRef idx="minor">
            <a:schemeClr val="dk1"/>
          </a:fontRef>
        </p:style>
        <p:txBody>
          <a:bodyPr wrap="square" lIns="44705" tIns="22353" rIns="44705" bIns="22353" anchor="ctr">
            <a:spAutoFit/>
            <a:scene3d>
              <a:camera prst="orthographicFront"/>
              <a:lightRig rig="balanced" dir="t">
                <a:rot lat="0" lon="0" rev="2100000"/>
              </a:lightRig>
            </a:scene3d>
            <a:sp3d extrusionH="57150" prstMaterial="metal">
              <a:bevelT w="38100" h="25400"/>
              <a:contourClr>
                <a:schemeClr val="bg2"/>
              </a:contourClr>
            </a:sp3d>
          </a:bodyPr>
          <a:lstStyle/>
          <a:p>
            <a:pPr algn="just">
              <a:defRPr/>
            </a:pPr>
            <a:r>
              <a:rPr lang="es-ES" sz="2000" b="1" dirty="0">
                <a:ln w="50800"/>
                <a:solidFill>
                  <a:schemeClr val="bg1">
                    <a:shade val="50000"/>
                  </a:schemeClr>
                </a:solidFill>
                <a:latin typeface="Arial" pitchFamily="34" charset="0"/>
                <a:ea typeface="Calibri" pitchFamily="34" charset="0"/>
                <a:cs typeface="Arial" pitchFamily="34" charset="0"/>
              </a:rPr>
              <a:t>Autores</a:t>
            </a:r>
            <a:r>
              <a:rPr lang="es-ES" sz="2000" dirty="0">
                <a:ln w="50800"/>
                <a:solidFill>
                  <a:schemeClr val="bg1">
                    <a:shade val="50000"/>
                  </a:schemeClr>
                </a:solidFill>
                <a:latin typeface="Arial" pitchFamily="34" charset="0"/>
                <a:ea typeface="Calibri" pitchFamily="34" charset="0"/>
                <a:cs typeface="Arial" pitchFamily="34" charset="0"/>
              </a:rPr>
              <a:t>: </a:t>
            </a:r>
            <a:r>
              <a:rPr lang="es-ES" sz="2000" dirty="0" smtClean="0">
                <a:ln w="50800"/>
                <a:solidFill>
                  <a:schemeClr val="bg1">
                    <a:shade val="50000"/>
                  </a:schemeClr>
                </a:solidFill>
                <a:latin typeface="Arial" pitchFamily="34" charset="0"/>
                <a:ea typeface="Calibri" pitchFamily="34" charset="0"/>
                <a:cs typeface="Arial" pitchFamily="34" charset="0"/>
              </a:rPr>
              <a:t>Dr. Raimundo Nonato P. </a:t>
            </a:r>
            <a:r>
              <a:rPr lang="es-ES" sz="2000" dirty="0" err="1" smtClean="0">
                <a:ln w="50800"/>
                <a:solidFill>
                  <a:schemeClr val="bg1">
                    <a:shade val="50000"/>
                  </a:schemeClr>
                </a:solidFill>
                <a:latin typeface="Arial" pitchFamily="34" charset="0"/>
                <a:ea typeface="Calibri" pitchFamily="34" charset="0"/>
                <a:cs typeface="Arial" pitchFamily="34" charset="0"/>
              </a:rPr>
              <a:t>Souto</a:t>
            </a:r>
            <a:r>
              <a:rPr lang="en-US" sz="2000" b="1" baseline="30000" dirty="0" smtClean="0">
                <a:ln w="50800"/>
                <a:solidFill>
                  <a:schemeClr val="bg1">
                    <a:shade val="50000"/>
                  </a:schemeClr>
                </a:solidFill>
                <a:latin typeface="Arial" pitchFamily="34" charset="0"/>
                <a:ea typeface="Calibri" pitchFamily="34" charset="0"/>
                <a:cs typeface="Arial" pitchFamily="34" charset="0"/>
              </a:rPr>
              <a:t>1</a:t>
            </a:r>
            <a:r>
              <a:rPr lang="es-ES" sz="2000" dirty="0" smtClean="0">
                <a:ln w="50800"/>
                <a:solidFill>
                  <a:schemeClr val="bg1">
                    <a:shade val="50000"/>
                  </a:schemeClr>
                </a:solidFill>
                <a:latin typeface="Arial" pitchFamily="34" charset="0"/>
                <a:ea typeface="Calibri" pitchFamily="34" charset="0"/>
                <a:cs typeface="Arial" pitchFamily="34" charset="0"/>
              </a:rPr>
              <a:t>; Dra. Ana Y. Harada</a:t>
            </a:r>
            <a:r>
              <a:rPr lang="es-ES" sz="2000" baseline="30000" dirty="0">
                <a:ln w="50800"/>
                <a:solidFill>
                  <a:schemeClr val="bg1">
                    <a:shade val="50000"/>
                  </a:schemeClr>
                </a:solidFill>
                <a:latin typeface="Arial" pitchFamily="34" charset="0"/>
                <a:ea typeface="Calibri" pitchFamily="34" charset="0"/>
                <a:cs typeface="Arial" pitchFamily="34" charset="0"/>
              </a:rPr>
              <a:t>2</a:t>
            </a:r>
            <a:r>
              <a:rPr lang="es-ES" sz="2000" dirty="0" smtClean="0">
                <a:ln w="50800"/>
                <a:solidFill>
                  <a:schemeClr val="bg1">
                    <a:shade val="50000"/>
                  </a:schemeClr>
                </a:solidFill>
                <a:latin typeface="Arial" pitchFamily="34" charset="0"/>
                <a:ea typeface="Calibri" pitchFamily="34" charset="0"/>
                <a:cs typeface="Arial" pitchFamily="34" charset="0"/>
              </a:rPr>
              <a:t>; Dra. </a:t>
            </a:r>
            <a:r>
              <a:rPr lang="es-ES" sz="2000" dirty="0" err="1" smtClean="0">
                <a:ln w="50800"/>
                <a:solidFill>
                  <a:schemeClr val="bg1">
                    <a:shade val="50000"/>
                  </a:schemeClr>
                </a:solidFill>
                <a:latin typeface="Arial" pitchFamily="34" charset="0"/>
                <a:ea typeface="Calibri" pitchFamily="34" charset="0"/>
                <a:cs typeface="Arial" pitchFamily="34" charset="0"/>
              </a:rPr>
              <a:t>Heloísa</a:t>
            </a:r>
            <a:r>
              <a:rPr lang="es-ES" sz="2000" dirty="0" smtClean="0">
                <a:ln w="50800"/>
                <a:solidFill>
                  <a:schemeClr val="bg1">
                    <a:shade val="50000"/>
                  </a:schemeClr>
                </a:solidFill>
                <a:latin typeface="Arial" pitchFamily="34" charset="0"/>
                <a:ea typeface="Calibri" pitchFamily="34" charset="0"/>
                <a:cs typeface="Arial" pitchFamily="34" charset="0"/>
              </a:rPr>
              <a:t> </a:t>
            </a:r>
            <a:r>
              <a:rPr lang="es-ES" sz="2000" dirty="0" smtClean="0">
                <a:ln w="50800"/>
                <a:solidFill>
                  <a:schemeClr val="bg1">
                    <a:shade val="50000"/>
                  </a:schemeClr>
                </a:solidFill>
                <a:latin typeface="Arial" pitchFamily="34" charset="0"/>
                <a:ea typeface="Calibri" pitchFamily="34" charset="0"/>
                <a:cs typeface="Arial" pitchFamily="34" charset="0"/>
              </a:rPr>
              <a:t>Andrade</a:t>
            </a:r>
            <a:r>
              <a:rPr lang="en-US" sz="2000" b="1" baseline="30000" dirty="0" smtClean="0">
                <a:ln w="50800"/>
                <a:solidFill>
                  <a:schemeClr val="bg1">
                    <a:shade val="50000"/>
                  </a:schemeClr>
                </a:solidFill>
                <a:latin typeface="Arial" pitchFamily="34" charset="0"/>
                <a:ea typeface="Calibri" pitchFamily="34" charset="0"/>
                <a:cs typeface="Arial" pitchFamily="34" charset="0"/>
              </a:rPr>
              <a:t> 3</a:t>
            </a:r>
            <a:r>
              <a:rPr lang="en-US" sz="2000" b="1" dirty="0" smtClean="0">
                <a:ln w="50800"/>
                <a:solidFill>
                  <a:schemeClr val="bg1">
                    <a:shade val="50000"/>
                  </a:schemeClr>
                </a:solidFill>
                <a:latin typeface="Arial" pitchFamily="34" charset="0"/>
                <a:ea typeface="Calibri" pitchFamily="34" charset="0"/>
                <a:cs typeface="Arial" pitchFamily="34" charset="0"/>
              </a:rPr>
              <a:t>; </a:t>
            </a:r>
            <a:r>
              <a:rPr lang="en-US" sz="2000" dirty="0" smtClean="0">
                <a:ln w="50800"/>
                <a:solidFill>
                  <a:schemeClr val="bg1">
                    <a:shade val="50000"/>
                  </a:schemeClr>
                </a:solidFill>
                <a:latin typeface="Arial" pitchFamily="34" charset="0"/>
                <a:ea typeface="Calibri" pitchFamily="34" charset="0"/>
                <a:cs typeface="Arial" pitchFamily="34" charset="0"/>
              </a:rPr>
              <a:t> Dr. José </a:t>
            </a:r>
            <a:r>
              <a:rPr lang="en-US" sz="2000" dirty="0" err="1" smtClean="0">
                <a:ln w="50800"/>
                <a:solidFill>
                  <a:schemeClr val="bg1">
                    <a:shade val="50000"/>
                  </a:schemeClr>
                </a:solidFill>
                <a:latin typeface="Arial" pitchFamily="34" charset="0"/>
                <a:ea typeface="Calibri" pitchFamily="34" charset="0"/>
                <a:cs typeface="Arial" pitchFamily="34" charset="0"/>
              </a:rPr>
              <a:t>Guilherme</a:t>
            </a:r>
            <a:r>
              <a:rPr lang="en-US" sz="2000" dirty="0" smtClean="0">
                <a:ln w="50800"/>
                <a:solidFill>
                  <a:schemeClr val="bg1">
                    <a:shade val="50000"/>
                  </a:schemeClr>
                </a:solidFill>
                <a:latin typeface="Arial" pitchFamily="34" charset="0"/>
                <a:ea typeface="Calibri" pitchFamily="34" charset="0"/>
                <a:cs typeface="Arial" pitchFamily="34" charset="0"/>
              </a:rPr>
              <a:t> Souza Maia</a:t>
            </a:r>
            <a:r>
              <a:rPr lang="en-US" sz="2000" b="1" baseline="30000" dirty="0">
                <a:ln w="50800"/>
                <a:solidFill>
                  <a:schemeClr val="bg1">
                    <a:shade val="50000"/>
                  </a:schemeClr>
                </a:solidFill>
                <a:latin typeface="Arial" pitchFamily="34" charset="0"/>
                <a:ea typeface="Calibri" pitchFamily="34" charset="0"/>
                <a:cs typeface="Arial" pitchFamily="34" charset="0"/>
              </a:rPr>
              <a:t> </a:t>
            </a:r>
            <a:r>
              <a:rPr lang="en-US" sz="2000" b="1" baseline="30000" dirty="0" smtClean="0">
                <a:ln w="50800"/>
                <a:solidFill>
                  <a:schemeClr val="bg1">
                    <a:shade val="50000"/>
                  </a:schemeClr>
                </a:solidFill>
                <a:latin typeface="Arial" pitchFamily="34" charset="0"/>
                <a:ea typeface="Calibri" pitchFamily="34" charset="0"/>
                <a:cs typeface="Arial" pitchFamily="34" charset="0"/>
              </a:rPr>
              <a:t>3</a:t>
            </a:r>
            <a:r>
              <a:rPr lang="en-US" sz="2000" dirty="0" smtClean="0">
                <a:ln w="50800"/>
                <a:solidFill>
                  <a:schemeClr val="bg1">
                    <a:shade val="50000"/>
                  </a:schemeClr>
                </a:solidFill>
                <a:latin typeface="Arial" pitchFamily="34" charset="0"/>
                <a:ea typeface="Calibri" pitchFamily="34" charset="0"/>
                <a:cs typeface="Arial" pitchFamily="34" charset="0"/>
              </a:rPr>
              <a:t>. </a:t>
            </a:r>
            <a:r>
              <a:rPr lang="en-US" sz="2000" dirty="0" err="1" smtClean="0">
                <a:ln w="50800"/>
                <a:solidFill>
                  <a:schemeClr val="bg1">
                    <a:shade val="50000"/>
                  </a:schemeClr>
                </a:solidFill>
                <a:latin typeface="Arial" pitchFamily="34" charset="0"/>
                <a:ea typeface="Calibri" pitchFamily="34" charset="0"/>
                <a:cs typeface="Arial" pitchFamily="34" charset="0"/>
              </a:rPr>
              <a:t>Departamento</a:t>
            </a:r>
            <a:r>
              <a:rPr lang="en-US" sz="2000" dirty="0" smtClean="0">
                <a:ln w="50800"/>
                <a:solidFill>
                  <a:schemeClr val="bg1">
                    <a:shade val="50000"/>
                  </a:schemeClr>
                </a:solidFill>
                <a:latin typeface="Arial" pitchFamily="34" charset="0"/>
                <a:ea typeface="Calibri" pitchFamily="34" charset="0"/>
                <a:cs typeface="Arial" pitchFamily="34" charset="0"/>
              </a:rPr>
              <a:t> de </a:t>
            </a:r>
            <a:r>
              <a:rPr lang="en-US" sz="2000" dirty="0" err="1" smtClean="0">
                <a:ln w="50800"/>
                <a:solidFill>
                  <a:schemeClr val="bg1">
                    <a:shade val="50000"/>
                  </a:schemeClr>
                </a:solidFill>
                <a:latin typeface="Arial" pitchFamily="34" charset="0"/>
                <a:ea typeface="Calibri" pitchFamily="34" charset="0"/>
                <a:cs typeface="Arial" pitchFamily="34" charset="0"/>
              </a:rPr>
              <a:t>Ciências</a:t>
            </a:r>
            <a:r>
              <a:rPr lang="en-US" sz="2000" dirty="0" smtClean="0">
                <a:ln w="50800"/>
                <a:solidFill>
                  <a:schemeClr val="bg1">
                    <a:shade val="50000"/>
                  </a:schemeClr>
                </a:solidFill>
                <a:latin typeface="Arial" pitchFamily="34" charset="0"/>
                <a:ea typeface="Calibri" pitchFamily="34" charset="0"/>
                <a:cs typeface="Arial" pitchFamily="34" charset="0"/>
              </a:rPr>
              <a:t> </a:t>
            </a:r>
            <a:r>
              <a:rPr lang="en-US" sz="2000" dirty="0" err="1" smtClean="0">
                <a:ln w="50800"/>
                <a:solidFill>
                  <a:schemeClr val="bg1">
                    <a:shade val="50000"/>
                  </a:schemeClr>
                </a:solidFill>
                <a:latin typeface="Arial" pitchFamily="34" charset="0"/>
                <a:ea typeface="Calibri" pitchFamily="34" charset="0"/>
                <a:cs typeface="Arial" pitchFamily="34" charset="0"/>
              </a:rPr>
              <a:t>Biológicas</a:t>
            </a:r>
            <a:r>
              <a:rPr lang="en-US" sz="2000" dirty="0" smtClean="0">
                <a:ln w="50800"/>
                <a:solidFill>
                  <a:schemeClr val="bg1">
                    <a:shade val="50000"/>
                  </a:schemeClr>
                </a:solidFill>
                <a:latin typeface="Arial" pitchFamily="34" charset="0"/>
                <a:ea typeface="Calibri" pitchFamily="34" charset="0"/>
                <a:cs typeface="Arial" pitchFamily="34" charset="0"/>
              </a:rPr>
              <a:t> e da </a:t>
            </a:r>
            <a:r>
              <a:rPr lang="en-US" sz="2000" dirty="0" err="1" smtClean="0">
                <a:ln w="50800"/>
                <a:solidFill>
                  <a:schemeClr val="bg1">
                    <a:shade val="50000"/>
                  </a:schemeClr>
                </a:solidFill>
                <a:latin typeface="Arial" pitchFamily="34" charset="0"/>
                <a:ea typeface="Calibri" pitchFamily="34" charset="0"/>
                <a:cs typeface="Arial" pitchFamily="34" charset="0"/>
              </a:rPr>
              <a:t>Saúde</a:t>
            </a:r>
            <a:r>
              <a:rPr lang="en-US" sz="2000" dirty="0" smtClean="0">
                <a:ln w="50800"/>
                <a:solidFill>
                  <a:schemeClr val="bg1">
                    <a:shade val="50000"/>
                  </a:schemeClr>
                </a:solidFill>
                <a:latin typeface="Arial" pitchFamily="34" charset="0"/>
                <a:ea typeface="Calibri" pitchFamily="34" charset="0"/>
                <a:cs typeface="Arial" pitchFamily="34" charset="0"/>
              </a:rPr>
              <a:t> da UNIFAP</a:t>
            </a:r>
            <a:r>
              <a:rPr lang="en-US" sz="2000" b="1" baseline="30000" dirty="0" smtClean="0">
                <a:ln w="50800"/>
                <a:solidFill>
                  <a:schemeClr val="bg1">
                    <a:shade val="50000"/>
                  </a:schemeClr>
                </a:solidFill>
                <a:latin typeface="Arial" pitchFamily="34" charset="0"/>
                <a:ea typeface="Calibri" pitchFamily="34" charset="0"/>
                <a:cs typeface="Arial" pitchFamily="34" charset="0"/>
              </a:rPr>
              <a:t> </a:t>
            </a:r>
            <a:r>
              <a:rPr lang="en-US" sz="2000" b="1" baseline="30000" dirty="0">
                <a:ln w="50800"/>
                <a:solidFill>
                  <a:schemeClr val="bg1">
                    <a:shade val="50000"/>
                  </a:schemeClr>
                </a:solidFill>
                <a:latin typeface="Arial" pitchFamily="34" charset="0"/>
                <a:ea typeface="Calibri" pitchFamily="34" charset="0"/>
                <a:cs typeface="Arial" pitchFamily="34" charset="0"/>
              </a:rPr>
              <a:t>1</a:t>
            </a:r>
            <a:r>
              <a:rPr lang="en-US" sz="2000" dirty="0" smtClean="0">
                <a:ln w="50800"/>
                <a:solidFill>
                  <a:schemeClr val="bg1">
                    <a:shade val="50000"/>
                  </a:schemeClr>
                </a:solidFill>
                <a:latin typeface="Arial" pitchFamily="34" charset="0"/>
                <a:ea typeface="Calibri" pitchFamily="34" charset="0"/>
                <a:cs typeface="Arial" pitchFamily="34" charset="0"/>
              </a:rPr>
              <a:t>. </a:t>
            </a:r>
            <a:r>
              <a:rPr lang="en-US" sz="2000" dirty="0" err="1" smtClean="0">
                <a:ln w="50800"/>
                <a:solidFill>
                  <a:schemeClr val="bg1">
                    <a:shade val="50000"/>
                  </a:schemeClr>
                </a:solidFill>
                <a:latin typeface="Arial" pitchFamily="34" charset="0"/>
                <a:ea typeface="Calibri" pitchFamily="34" charset="0"/>
                <a:cs typeface="Arial" pitchFamily="34" charset="0"/>
              </a:rPr>
              <a:t>Coordenação</a:t>
            </a:r>
            <a:r>
              <a:rPr lang="en-US" sz="2000" dirty="0" smtClean="0">
                <a:ln w="50800"/>
                <a:solidFill>
                  <a:schemeClr val="bg1">
                    <a:shade val="50000"/>
                  </a:schemeClr>
                </a:solidFill>
                <a:latin typeface="Arial" pitchFamily="34" charset="0"/>
                <a:ea typeface="Calibri" pitchFamily="34" charset="0"/>
                <a:cs typeface="Arial" pitchFamily="34" charset="0"/>
              </a:rPr>
              <a:t> de </a:t>
            </a:r>
            <a:r>
              <a:rPr lang="en-US" sz="2000" dirty="0" err="1" smtClean="0">
                <a:ln w="50800"/>
                <a:solidFill>
                  <a:schemeClr val="bg1">
                    <a:shade val="50000"/>
                  </a:schemeClr>
                </a:solidFill>
                <a:latin typeface="Arial" pitchFamily="34" charset="0"/>
                <a:ea typeface="Calibri" pitchFamily="34" charset="0"/>
                <a:cs typeface="Arial" pitchFamily="34" charset="0"/>
              </a:rPr>
              <a:t>Pesquisa</a:t>
            </a:r>
            <a:r>
              <a:rPr lang="en-US" sz="2000" dirty="0" smtClean="0">
                <a:ln w="50800"/>
                <a:solidFill>
                  <a:schemeClr val="bg1">
                    <a:shade val="50000"/>
                  </a:schemeClr>
                </a:solidFill>
                <a:latin typeface="Arial" pitchFamily="34" charset="0"/>
                <a:ea typeface="Calibri" pitchFamily="34" charset="0"/>
                <a:cs typeface="Arial" pitchFamily="34" charset="0"/>
              </a:rPr>
              <a:t> </a:t>
            </a:r>
            <a:r>
              <a:rPr lang="en-US" sz="2000" dirty="0" err="1" smtClean="0">
                <a:ln w="50800"/>
                <a:solidFill>
                  <a:schemeClr val="bg1">
                    <a:shade val="50000"/>
                  </a:schemeClr>
                </a:solidFill>
                <a:latin typeface="Arial" pitchFamily="34" charset="0"/>
                <a:ea typeface="Calibri" pitchFamily="34" charset="0"/>
                <a:cs typeface="Arial" pitchFamily="34" charset="0"/>
              </a:rPr>
              <a:t>em</a:t>
            </a:r>
            <a:r>
              <a:rPr lang="en-US" sz="2000" dirty="0" smtClean="0">
                <a:ln w="50800"/>
                <a:solidFill>
                  <a:schemeClr val="bg1">
                    <a:shade val="50000"/>
                  </a:schemeClr>
                </a:solidFill>
                <a:latin typeface="Arial" pitchFamily="34" charset="0"/>
                <a:ea typeface="Calibri" pitchFamily="34" charset="0"/>
                <a:cs typeface="Arial" pitchFamily="34" charset="0"/>
              </a:rPr>
              <a:t> </a:t>
            </a:r>
            <a:r>
              <a:rPr lang="en-US" sz="2000" dirty="0" err="1" smtClean="0">
                <a:ln w="50800"/>
                <a:solidFill>
                  <a:schemeClr val="bg1">
                    <a:shade val="50000"/>
                  </a:schemeClr>
                </a:solidFill>
                <a:latin typeface="Arial" pitchFamily="34" charset="0"/>
                <a:ea typeface="Calibri" pitchFamily="34" charset="0"/>
                <a:cs typeface="Arial" pitchFamily="34" charset="0"/>
              </a:rPr>
              <a:t>Zoologia</a:t>
            </a:r>
            <a:r>
              <a:rPr lang="en-US" sz="2000" dirty="0" smtClean="0">
                <a:ln w="50800"/>
                <a:solidFill>
                  <a:schemeClr val="bg1">
                    <a:shade val="50000"/>
                  </a:schemeClr>
                </a:solidFill>
                <a:latin typeface="Arial" pitchFamily="34" charset="0"/>
                <a:ea typeface="Calibri" pitchFamily="34" charset="0"/>
                <a:cs typeface="Arial" pitchFamily="34" charset="0"/>
              </a:rPr>
              <a:t> do </a:t>
            </a:r>
            <a:r>
              <a:rPr lang="en-US" sz="2000" dirty="0" smtClean="0">
                <a:ln w="50800"/>
                <a:solidFill>
                  <a:schemeClr val="bg1">
                    <a:shade val="50000"/>
                  </a:schemeClr>
                </a:solidFill>
                <a:latin typeface="Arial" pitchFamily="34" charset="0"/>
                <a:ea typeface="Calibri" pitchFamily="34" charset="0"/>
                <a:cs typeface="Arial" pitchFamily="34" charset="0"/>
              </a:rPr>
              <a:t>MPEG</a:t>
            </a:r>
            <a:r>
              <a:rPr lang="en-US" sz="2000" baseline="30000" dirty="0" smtClean="0">
                <a:ln w="50800"/>
                <a:solidFill>
                  <a:schemeClr val="bg1">
                    <a:shade val="50000"/>
                  </a:schemeClr>
                </a:solidFill>
                <a:latin typeface="Arial" pitchFamily="34" charset="0"/>
                <a:ea typeface="Calibri" pitchFamily="34" charset="0"/>
                <a:cs typeface="Arial" pitchFamily="34" charset="0"/>
              </a:rPr>
              <a:t>2</a:t>
            </a:r>
            <a:r>
              <a:rPr lang="en-US" sz="2000" dirty="0" smtClean="0">
                <a:ln w="50800"/>
                <a:solidFill>
                  <a:schemeClr val="bg1">
                    <a:shade val="50000"/>
                  </a:schemeClr>
                </a:solidFill>
                <a:latin typeface="Arial" pitchFamily="34" charset="0"/>
                <a:ea typeface="Calibri" pitchFamily="34" charset="0"/>
                <a:cs typeface="Arial" pitchFamily="34" charset="0"/>
              </a:rPr>
              <a:t>. </a:t>
            </a:r>
            <a:r>
              <a:rPr lang="en-US" sz="2000" dirty="0" err="1" smtClean="0">
                <a:ln w="50800"/>
                <a:solidFill>
                  <a:schemeClr val="bg1">
                    <a:shade val="50000"/>
                  </a:schemeClr>
                </a:solidFill>
                <a:latin typeface="Arial" pitchFamily="34" charset="0"/>
                <a:ea typeface="Calibri" pitchFamily="34" charset="0"/>
                <a:cs typeface="Arial" pitchFamily="34" charset="0"/>
              </a:rPr>
              <a:t>Departamento</a:t>
            </a:r>
            <a:r>
              <a:rPr lang="en-US" sz="2000" dirty="0" smtClean="0">
                <a:ln w="50800"/>
                <a:solidFill>
                  <a:schemeClr val="bg1">
                    <a:shade val="50000"/>
                  </a:schemeClr>
                </a:solidFill>
                <a:latin typeface="Arial" pitchFamily="34" charset="0"/>
                <a:ea typeface="Calibri" pitchFamily="34" charset="0"/>
                <a:cs typeface="Arial" pitchFamily="34" charset="0"/>
              </a:rPr>
              <a:t> de </a:t>
            </a:r>
            <a:r>
              <a:rPr lang="en-US" sz="2000" dirty="0" err="1" smtClean="0">
                <a:ln w="50800"/>
                <a:solidFill>
                  <a:schemeClr val="bg1">
                    <a:shade val="50000"/>
                  </a:schemeClr>
                </a:solidFill>
                <a:latin typeface="Arial" pitchFamily="34" charset="0"/>
                <a:ea typeface="Calibri" pitchFamily="34" charset="0"/>
                <a:cs typeface="Arial" pitchFamily="34" charset="0"/>
              </a:rPr>
              <a:t>Engenharia</a:t>
            </a:r>
            <a:r>
              <a:rPr lang="en-US" sz="2000" dirty="0" smtClean="0">
                <a:ln w="50800"/>
                <a:solidFill>
                  <a:schemeClr val="bg1">
                    <a:shade val="50000"/>
                  </a:schemeClr>
                </a:solidFill>
                <a:latin typeface="Arial" pitchFamily="34" charset="0"/>
                <a:ea typeface="Calibri" pitchFamily="34" charset="0"/>
                <a:cs typeface="Arial" pitchFamily="34" charset="0"/>
              </a:rPr>
              <a:t> </a:t>
            </a:r>
            <a:r>
              <a:rPr lang="en-US" sz="2000" dirty="0" err="1" smtClean="0">
                <a:ln w="50800"/>
                <a:solidFill>
                  <a:schemeClr val="bg1">
                    <a:shade val="50000"/>
                  </a:schemeClr>
                </a:solidFill>
                <a:latin typeface="Arial" pitchFamily="34" charset="0"/>
                <a:ea typeface="Calibri" pitchFamily="34" charset="0"/>
                <a:cs typeface="Arial" pitchFamily="34" charset="0"/>
              </a:rPr>
              <a:t>Química</a:t>
            </a:r>
            <a:r>
              <a:rPr lang="en-US" sz="2000" dirty="0" smtClean="0">
                <a:ln w="50800"/>
                <a:solidFill>
                  <a:schemeClr val="bg1">
                    <a:shade val="50000"/>
                  </a:schemeClr>
                </a:solidFill>
                <a:latin typeface="Arial" pitchFamily="34" charset="0"/>
                <a:ea typeface="Calibri" pitchFamily="34" charset="0"/>
                <a:cs typeface="Arial" pitchFamily="34" charset="0"/>
              </a:rPr>
              <a:t> e de </a:t>
            </a:r>
            <a:r>
              <a:rPr lang="en-US" sz="2000" dirty="0" err="1" smtClean="0">
                <a:ln w="50800"/>
                <a:solidFill>
                  <a:schemeClr val="bg1">
                    <a:shade val="50000"/>
                  </a:schemeClr>
                </a:solidFill>
                <a:latin typeface="Arial" pitchFamily="34" charset="0"/>
                <a:ea typeface="Calibri" pitchFamily="34" charset="0"/>
                <a:cs typeface="Arial" pitchFamily="34" charset="0"/>
              </a:rPr>
              <a:t>Alimentos</a:t>
            </a:r>
            <a:r>
              <a:rPr lang="en-US" sz="2000" dirty="0" smtClean="0">
                <a:ln w="50800"/>
                <a:solidFill>
                  <a:schemeClr val="bg1">
                    <a:shade val="50000"/>
                  </a:schemeClr>
                </a:solidFill>
                <a:latin typeface="Arial" pitchFamily="34" charset="0"/>
                <a:ea typeface="Calibri" pitchFamily="34" charset="0"/>
                <a:cs typeface="Arial" pitchFamily="34" charset="0"/>
              </a:rPr>
              <a:t> da UFPA </a:t>
            </a:r>
            <a:r>
              <a:rPr lang="en-US" sz="2000" dirty="0" err="1" smtClean="0">
                <a:ln w="50800"/>
                <a:solidFill>
                  <a:schemeClr val="bg1">
                    <a:shade val="50000"/>
                  </a:schemeClr>
                </a:solidFill>
                <a:latin typeface="Arial" pitchFamily="34" charset="0"/>
                <a:ea typeface="Calibri" pitchFamily="34" charset="0"/>
                <a:cs typeface="Arial" pitchFamily="34" charset="0"/>
              </a:rPr>
              <a:t>Contactos</a:t>
            </a:r>
            <a:r>
              <a:rPr lang="en-US" sz="2000" dirty="0" smtClean="0">
                <a:ln w="50800"/>
                <a:solidFill>
                  <a:schemeClr val="bg1">
                    <a:shade val="50000"/>
                  </a:schemeClr>
                </a:solidFill>
                <a:latin typeface="Arial" pitchFamily="34" charset="0"/>
                <a:ea typeface="Calibri" pitchFamily="34" charset="0"/>
                <a:cs typeface="Arial" pitchFamily="34" charset="0"/>
              </a:rPr>
              <a:t>: </a:t>
            </a:r>
            <a:r>
              <a:rPr lang="en-US" sz="2000" dirty="0" err="1" smtClean="0">
                <a:ln w="50800"/>
                <a:solidFill>
                  <a:srgbClr val="0000CC"/>
                </a:solidFill>
                <a:latin typeface="Arial" pitchFamily="34" charset="0"/>
                <a:ea typeface="Calibri" pitchFamily="34" charset="0"/>
                <a:cs typeface="Arial" pitchFamily="34" charset="0"/>
                <a:hlinkClick r:id="rId3"/>
              </a:rPr>
              <a:t>rnpsouto@unifap.br</a:t>
            </a:r>
            <a:r>
              <a:rPr lang="en-US" sz="2000" dirty="0" err="1" smtClean="0">
                <a:ln w="50800"/>
                <a:solidFill>
                  <a:srgbClr val="0000CC"/>
                </a:solidFill>
                <a:latin typeface="Arial" pitchFamily="34" charset="0"/>
                <a:ea typeface="Calibri" pitchFamily="34" charset="0"/>
                <a:cs typeface="Arial" pitchFamily="34" charset="0"/>
              </a:rPr>
              <a:t>;ayahada@museu-goeldi.br;gmaia@upfpa.br</a:t>
            </a:r>
            <a:r>
              <a:rPr lang="en-US" sz="2000" dirty="0" smtClean="0">
                <a:ln w="50800"/>
                <a:solidFill>
                  <a:srgbClr val="0000CC"/>
                </a:solidFill>
                <a:latin typeface="Arial" pitchFamily="34" charset="0"/>
                <a:ea typeface="Calibri" pitchFamily="34" charset="0"/>
                <a:cs typeface="Arial" pitchFamily="34" charset="0"/>
              </a:rPr>
              <a:t>   </a:t>
            </a:r>
            <a:endParaRPr lang="es-ES" sz="2000" dirty="0">
              <a:ln w="50800"/>
              <a:solidFill>
                <a:srgbClr val="0000CC"/>
              </a:solidFill>
              <a:latin typeface="Arial" pitchFamily="34" charset="0"/>
              <a:ea typeface="Calibri" pitchFamily="34" charset="0"/>
              <a:cs typeface="Arial" pitchFamily="34" charset="0"/>
            </a:endParaRPr>
          </a:p>
        </p:txBody>
      </p:sp>
      <p:sp>
        <p:nvSpPr>
          <p:cNvPr id="15" name="14 CuadroTexto"/>
          <p:cNvSpPr txBox="1"/>
          <p:nvPr/>
        </p:nvSpPr>
        <p:spPr>
          <a:xfrm>
            <a:off x="6395712" y="3175076"/>
            <a:ext cx="5285626" cy="491419"/>
          </a:xfrm>
          <a:prstGeom prst="rect">
            <a:avLst/>
          </a:prstGeom>
        </p:spPr>
        <p:style>
          <a:lnRef idx="1">
            <a:schemeClr val="accent5"/>
          </a:lnRef>
          <a:fillRef idx="2">
            <a:schemeClr val="accent5"/>
          </a:fillRef>
          <a:effectRef idx="1">
            <a:schemeClr val="accent5"/>
          </a:effectRef>
          <a:fontRef idx="minor">
            <a:schemeClr val="dk1"/>
          </a:fontRef>
        </p:style>
        <p:txBody>
          <a:bodyPr wrap="square" lIns="44705" tIns="22353" rIns="44705" bIns="22353" rtlCol="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s-ES" sz="2900" b="1" dirty="0" err="1" smtClean="0">
                <a:ln w="50800"/>
                <a:solidFill>
                  <a:schemeClr val="bg1">
                    <a:shade val="50000"/>
                  </a:schemeClr>
                </a:solidFill>
                <a:latin typeface="Arial" pitchFamily="34" charset="0"/>
                <a:cs typeface="Arial" pitchFamily="34" charset="0"/>
              </a:rPr>
              <a:t>Introdução</a:t>
            </a:r>
            <a:endParaRPr lang="es-ES" sz="2900" b="1" dirty="0">
              <a:ln w="50800"/>
              <a:solidFill>
                <a:schemeClr val="bg1">
                  <a:shade val="50000"/>
                </a:schemeClr>
              </a:solidFill>
              <a:latin typeface="Arial" pitchFamily="34" charset="0"/>
              <a:cs typeface="Arial" pitchFamily="34" charset="0"/>
            </a:endParaRPr>
          </a:p>
        </p:txBody>
      </p:sp>
      <p:sp>
        <p:nvSpPr>
          <p:cNvPr id="24" name="23 CuadroTexto"/>
          <p:cNvSpPr txBox="1"/>
          <p:nvPr/>
        </p:nvSpPr>
        <p:spPr>
          <a:xfrm>
            <a:off x="6764899" y="6925729"/>
            <a:ext cx="4756506" cy="491419"/>
          </a:xfrm>
          <a:prstGeom prst="rect">
            <a:avLst/>
          </a:prstGeom>
        </p:spPr>
        <p:style>
          <a:lnRef idx="1">
            <a:schemeClr val="accent5"/>
          </a:lnRef>
          <a:fillRef idx="2">
            <a:schemeClr val="accent5"/>
          </a:fillRef>
          <a:effectRef idx="1">
            <a:schemeClr val="accent5"/>
          </a:effectRef>
          <a:fontRef idx="minor">
            <a:schemeClr val="dk1"/>
          </a:fontRef>
        </p:style>
        <p:txBody>
          <a:bodyPr wrap="square" lIns="44705" tIns="22353" rIns="44705" bIns="22353" rtlCol="0">
            <a:spAutoFit/>
          </a:bodyPr>
          <a:lstStyle/>
          <a:p>
            <a:pPr algn="ctr"/>
            <a:r>
              <a:rPr lang="es-ES" sz="2900" b="1" dirty="0">
                <a:solidFill>
                  <a:schemeClr val="bg1"/>
                </a:solidFill>
                <a:latin typeface="Arial" pitchFamily="34" charset="0"/>
                <a:cs typeface="Arial" pitchFamily="34" charset="0"/>
              </a:rPr>
              <a:t>Objetivo </a:t>
            </a:r>
            <a:r>
              <a:rPr lang="es-ES" sz="2900" b="1" dirty="0" err="1" smtClean="0">
                <a:solidFill>
                  <a:schemeClr val="bg1"/>
                </a:solidFill>
                <a:latin typeface="Arial" pitchFamily="34" charset="0"/>
                <a:cs typeface="Arial" pitchFamily="34" charset="0"/>
              </a:rPr>
              <a:t>Geral</a:t>
            </a:r>
            <a:endParaRPr lang="es-ES" sz="2900" b="1" dirty="0">
              <a:solidFill>
                <a:schemeClr val="bg1"/>
              </a:solidFill>
              <a:latin typeface="Arial" pitchFamily="34" charset="0"/>
              <a:cs typeface="Arial" pitchFamily="34" charset="0"/>
            </a:endParaRPr>
          </a:p>
        </p:txBody>
      </p:sp>
      <p:sp>
        <p:nvSpPr>
          <p:cNvPr id="100" name="99 CuadroTexto"/>
          <p:cNvSpPr txBox="1"/>
          <p:nvPr/>
        </p:nvSpPr>
        <p:spPr>
          <a:xfrm>
            <a:off x="6204677" y="13897868"/>
            <a:ext cx="5316728" cy="491419"/>
          </a:xfrm>
          <a:prstGeom prst="rect">
            <a:avLst/>
          </a:prstGeom>
        </p:spPr>
        <p:style>
          <a:lnRef idx="1">
            <a:schemeClr val="accent5"/>
          </a:lnRef>
          <a:fillRef idx="2">
            <a:schemeClr val="accent5"/>
          </a:fillRef>
          <a:effectRef idx="1">
            <a:schemeClr val="accent5"/>
          </a:effectRef>
          <a:fontRef idx="minor">
            <a:schemeClr val="dk1"/>
          </a:fontRef>
        </p:style>
        <p:txBody>
          <a:bodyPr wrap="square" lIns="44705" tIns="22353" rIns="44705" bIns="22353" rtlCol="0">
            <a:spAutoFit/>
          </a:bodyPr>
          <a:lstStyle/>
          <a:p>
            <a:pPr algn="ctr"/>
            <a:r>
              <a:rPr lang="es-ES" sz="2900" b="1" dirty="0">
                <a:solidFill>
                  <a:schemeClr val="bg1"/>
                </a:solidFill>
                <a:latin typeface="Arial" pitchFamily="34" charset="0"/>
                <a:cs typeface="Arial" pitchFamily="34" charset="0"/>
              </a:rPr>
              <a:t>Resultados</a:t>
            </a:r>
          </a:p>
        </p:txBody>
      </p:sp>
      <p:sp>
        <p:nvSpPr>
          <p:cNvPr id="108" name="107 CuadroTexto"/>
          <p:cNvSpPr txBox="1"/>
          <p:nvPr/>
        </p:nvSpPr>
        <p:spPr>
          <a:xfrm>
            <a:off x="7203881" y="21471345"/>
            <a:ext cx="5253628" cy="491419"/>
          </a:xfrm>
          <a:prstGeom prst="rect">
            <a:avLst/>
          </a:prstGeom>
        </p:spPr>
        <p:style>
          <a:lnRef idx="1">
            <a:schemeClr val="accent5"/>
          </a:lnRef>
          <a:fillRef idx="2">
            <a:schemeClr val="accent5"/>
          </a:fillRef>
          <a:effectRef idx="1">
            <a:schemeClr val="accent5"/>
          </a:effectRef>
          <a:fontRef idx="minor">
            <a:schemeClr val="dk1"/>
          </a:fontRef>
        </p:style>
        <p:txBody>
          <a:bodyPr wrap="square" lIns="44705" tIns="22353" rIns="44705" bIns="22353" rtlCol="0">
            <a:spAutoFit/>
          </a:bodyPr>
          <a:lstStyle/>
          <a:p>
            <a:pPr algn="ctr"/>
            <a:r>
              <a:rPr lang="es-ES" sz="2900" b="1" dirty="0" err="1" smtClean="0">
                <a:solidFill>
                  <a:schemeClr val="bg1"/>
                </a:solidFill>
                <a:latin typeface="Arial" pitchFamily="34" charset="0"/>
                <a:cs typeface="Arial" pitchFamily="34" charset="0"/>
              </a:rPr>
              <a:t>Conclusão</a:t>
            </a:r>
            <a:endParaRPr lang="es-ES" sz="2900" b="1" dirty="0">
              <a:solidFill>
                <a:schemeClr val="bg1"/>
              </a:solidFill>
              <a:latin typeface="Arial" pitchFamily="34" charset="0"/>
              <a:cs typeface="Arial" pitchFamily="34" charset="0"/>
            </a:endParaRPr>
          </a:p>
        </p:txBody>
      </p:sp>
      <p:sp>
        <p:nvSpPr>
          <p:cNvPr id="34" name="33 CuadroTexto"/>
          <p:cNvSpPr txBox="1"/>
          <p:nvPr/>
        </p:nvSpPr>
        <p:spPr>
          <a:xfrm>
            <a:off x="6602616" y="8497268"/>
            <a:ext cx="5278829" cy="491419"/>
          </a:xfrm>
          <a:prstGeom prst="rect">
            <a:avLst/>
          </a:prstGeom>
        </p:spPr>
        <p:style>
          <a:lnRef idx="1">
            <a:schemeClr val="accent5"/>
          </a:lnRef>
          <a:fillRef idx="2">
            <a:schemeClr val="accent5"/>
          </a:fillRef>
          <a:effectRef idx="1">
            <a:schemeClr val="accent5"/>
          </a:effectRef>
          <a:fontRef idx="minor">
            <a:schemeClr val="dk1"/>
          </a:fontRef>
        </p:style>
        <p:txBody>
          <a:bodyPr wrap="square" lIns="44705" tIns="22353" rIns="44705" bIns="22353" rtlCol="0">
            <a:spAutoFit/>
          </a:bodyPr>
          <a:lstStyle/>
          <a:p>
            <a:pPr algn="ctr"/>
            <a:r>
              <a:rPr lang="es-ES" sz="2900" b="1" dirty="0" smtClean="0">
                <a:solidFill>
                  <a:schemeClr val="bg1"/>
                </a:solidFill>
                <a:latin typeface="Arial" pitchFamily="34" charset="0"/>
                <a:cs typeface="Arial" pitchFamily="34" charset="0"/>
              </a:rPr>
              <a:t>Material e Método</a:t>
            </a:r>
            <a:endParaRPr lang="es-ES" sz="2900" b="1" dirty="0">
              <a:solidFill>
                <a:schemeClr val="bg1"/>
              </a:solidFill>
              <a:latin typeface="Arial" pitchFamily="34" charset="0"/>
              <a:cs typeface="Arial" pitchFamily="34"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133" y="360364"/>
            <a:ext cx="1296144" cy="1283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CaixaDeTexto 10"/>
          <p:cNvSpPr txBox="1"/>
          <p:nvPr/>
        </p:nvSpPr>
        <p:spPr>
          <a:xfrm>
            <a:off x="288157" y="20850276"/>
            <a:ext cx="5932315" cy="906917"/>
          </a:xfrm>
          <a:prstGeom prst="rect">
            <a:avLst/>
          </a:prstGeom>
        </p:spPr>
        <p:style>
          <a:lnRef idx="1">
            <a:schemeClr val="accent1"/>
          </a:lnRef>
          <a:fillRef idx="2">
            <a:schemeClr val="accent1"/>
          </a:fillRef>
          <a:effectRef idx="1">
            <a:schemeClr val="accent1"/>
          </a:effectRef>
          <a:fontRef idx="minor">
            <a:schemeClr val="dk1"/>
          </a:fontRef>
        </p:style>
        <p:txBody>
          <a:bodyPr wrap="square" lIns="44705" tIns="22353" rIns="44705" bIns="22353" rtlCol="0">
            <a:spAutoFit/>
          </a:bodyPr>
          <a:lstStyle/>
          <a:p>
            <a:pPr algn="just"/>
            <a:r>
              <a:rPr lang="pt-BR" sz="1800" b="1" dirty="0">
                <a:solidFill>
                  <a:schemeClr val="bg1"/>
                </a:solidFill>
                <a:latin typeface="Arial" pitchFamily="34" charset="0"/>
                <a:cs typeface="Arial" pitchFamily="34" charset="0"/>
              </a:rPr>
              <a:t>Figura 1</a:t>
            </a:r>
            <a:r>
              <a:rPr lang="pt-BR" sz="1800" b="1" dirty="0" smtClean="0">
                <a:solidFill>
                  <a:schemeClr val="bg1"/>
                </a:solidFill>
                <a:latin typeface="Arial" pitchFamily="34" charset="0"/>
                <a:cs typeface="Arial" pitchFamily="34" charset="0"/>
              </a:rPr>
              <a:t>. Percentual médio de mortalidade </a:t>
            </a:r>
            <a:r>
              <a:rPr lang="pt-BR" sz="1800" b="1" dirty="0" smtClean="0">
                <a:solidFill>
                  <a:schemeClr val="bg1"/>
                </a:solidFill>
                <a:latin typeface="Arial" pitchFamily="34" charset="0"/>
                <a:cs typeface="Arial" pitchFamily="34" charset="0"/>
              </a:rPr>
              <a:t>e o </a:t>
            </a:r>
            <a:r>
              <a:rPr lang="pt-BR" sz="1800" b="1" dirty="0" smtClean="0">
                <a:solidFill>
                  <a:schemeClr val="bg1"/>
                </a:solidFill>
                <a:latin typeface="Arial" pitchFamily="34" charset="0"/>
                <a:cs typeface="Arial" pitchFamily="34" charset="0"/>
              </a:rPr>
              <a:t>tempo</a:t>
            </a:r>
          </a:p>
          <a:p>
            <a:pPr algn="just"/>
            <a:r>
              <a:rPr lang="pt-BR" sz="1800" b="1" dirty="0">
                <a:solidFill>
                  <a:schemeClr val="bg1"/>
                </a:solidFill>
                <a:latin typeface="Arial" pitchFamily="34" charset="0"/>
                <a:cs typeface="Arial" pitchFamily="34" charset="0"/>
              </a:rPr>
              <a:t>d</a:t>
            </a:r>
            <a:r>
              <a:rPr lang="pt-BR" sz="1800" b="1" dirty="0" smtClean="0">
                <a:solidFill>
                  <a:schemeClr val="bg1"/>
                </a:solidFill>
                <a:latin typeface="Arial" pitchFamily="34" charset="0"/>
                <a:cs typeface="Arial" pitchFamily="34" charset="0"/>
              </a:rPr>
              <a:t>e exposição de </a:t>
            </a:r>
            <a:r>
              <a:rPr lang="pt-BR" sz="1800" b="1" i="1" dirty="0" smtClean="0">
                <a:solidFill>
                  <a:schemeClr val="bg1"/>
                </a:solidFill>
                <a:latin typeface="Arial" pitchFamily="34" charset="0"/>
                <a:cs typeface="Arial" pitchFamily="34" charset="0"/>
              </a:rPr>
              <a:t>A. </a:t>
            </a:r>
            <a:r>
              <a:rPr lang="pt-BR" sz="1800" b="1" i="1" dirty="0" err="1" smtClean="0">
                <a:solidFill>
                  <a:schemeClr val="bg1"/>
                </a:solidFill>
                <a:latin typeface="Arial" pitchFamily="34" charset="0"/>
                <a:cs typeface="Arial" pitchFamily="34" charset="0"/>
              </a:rPr>
              <a:t>albitarsis</a:t>
            </a:r>
            <a:r>
              <a:rPr lang="pt-BR" sz="1800" b="1" dirty="0" smtClean="0">
                <a:solidFill>
                  <a:schemeClr val="bg1"/>
                </a:solidFill>
                <a:latin typeface="Arial" pitchFamily="34" charset="0"/>
                <a:cs typeface="Arial" pitchFamily="34" charset="0"/>
              </a:rPr>
              <a:t> frente ao óleo </a:t>
            </a:r>
          </a:p>
          <a:p>
            <a:pPr algn="just"/>
            <a:r>
              <a:rPr lang="pt-BR" sz="1800" b="1" dirty="0">
                <a:solidFill>
                  <a:schemeClr val="bg1"/>
                </a:solidFill>
                <a:latin typeface="Arial" pitchFamily="34" charset="0"/>
                <a:cs typeface="Arial" pitchFamily="34" charset="0"/>
              </a:rPr>
              <a:t>e</a:t>
            </a:r>
            <a:r>
              <a:rPr lang="pt-BR" sz="1800" b="1" dirty="0" smtClean="0">
                <a:solidFill>
                  <a:schemeClr val="bg1"/>
                </a:solidFill>
                <a:latin typeface="Arial" pitchFamily="34" charset="0"/>
                <a:cs typeface="Arial" pitchFamily="34" charset="0"/>
              </a:rPr>
              <a:t>ssencial </a:t>
            </a:r>
            <a:r>
              <a:rPr lang="pt-BR" sz="1800" b="1" dirty="0" smtClean="0">
                <a:solidFill>
                  <a:schemeClr val="bg1"/>
                </a:solidFill>
                <a:latin typeface="Arial" pitchFamily="34" charset="0"/>
                <a:cs typeface="Arial" pitchFamily="34" charset="0"/>
              </a:rPr>
              <a:t>de </a:t>
            </a:r>
            <a:r>
              <a:rPr lang="pt-BR" sz="1800" b="1" i="1" dirty="0" smtClean="0">
                <a:solidFill>
                  <a:schemeClr val="bg1"/>
                </a:solidFill>
                <a:latin typeface="Arial" pitchFamily="34" charset="0"/>
                <a:cs typeface="Arial" pitchFamily="34" charset="0"/>
              </a:rPr>
              <a:t>P. </a:t>
            </a:r>
            <a:r>
              <a:rPr lang="pt-BR" sz="1800" b="1" i="1" dirty="0" err="1" smtClean="0">
                <a:solidFill>
                  <a:schemeClr val="bg1"/>
                </a:solidFill>
                <a:latin typeface="Arial" pitchFamily="34" charset="0"/>
                <a:cs typeface="Arial" pitchFamily="34" charset="0"/>
              </a:rPr>
              <a:t>aduncum</a:t>
            </a:r>
            <a:r>
              <a:rPr lang="pt-BR" sz="1800" b="1" dirty="0" smtClean="0">
                <a:solidFill>
                  <a:schemeClr val="bg1"/>
                </a:solidFill>
                <a:latin typeface="Arial" pitchFamily="34" charset="0"/>
                <a:cs typeface="Arial" pitchFamily="34" charset="0"/>
              </a:rPr>
              <a:t>.</a:t>
            </a:r>
            <a:r>
              <a:rPr lang="pt-BR" sz="2000" b="1" dirty="0" smtClean="0">
                <a:solidFill>
                  <a:schemeClr val="bg1"/>
                </a:solidFill>
                <a:latin typeface="Arial" pitchFamily="34" charset="0"/>
                <a:cs typeface="Arial" pitchFamily="34" charset="0"/>
              </a:rPr>
              <a:t> </a:t>
            </a:r>
            <a:endParaRPr lang="pt-BR" sz="2000" b="1" dirty="0">
              <a:solidFill>
                <a:schemeClr val="bg1"/>
              </a:solidFill>
              <a:latin typeface="Arial" pitchFamily="34" charset="0"/>
              <a:cs typeface="Arial" pitchFamily="34" charset="0"/>
            </a:endParaRPr>
          </a:p>
        </p:txBody>
      </p:sp>
      <p:sp>
        <p:nvSpPr>
          <p:cNvPr id="12" name="CaixaDeTexto 11"/>
          <p:cNvSpPr txBox="1"/>
          <p:nvPr/>
        </p:nvSpPr>
        <p:spPr>
          <a:xfrm>
            <a:off x="626240" y="14905980"/>
            <a:ext cx="16976629" cy="1522470"/>
          </a:xfrm>
          <a:prstGeom prst="rect">
            <a:avLst/>
          </a:prstGeom>
          <a:noFill/>
        </p:spPr>
        <p:txBody>
          <a:bodyPr wrap="square" lIns="44705" tIns="22353" rIns="44705" bIns="22353" rtlCol="0">
            <a:spAutoFit/>
          </a:bodyPr>
          <a:lstStyle/>
          <a:p>
            <a:pPr algn="just"/>
            <a:r>
              <a:rPr lang="es-ES" sz="2400" dirty="0">
                <a:solidFill>
                  <a:schemeClr val="bg1"/>
                </a:solidFill>
                <a:latin typeface="Arial" pitchFamily="34" charset="0"/>
                <a:cs typeface="Arial" pitchFamily="34" charset="0"/>
              </a:rPr>
              <a:t>O</a:t>
            </a:r>
            <a:r>
              <a:rPr lang="es-ES" sz="2400" dirty="0" smtClean="0">
                <a:solidFill>
                  <a:schemeClr val="bg1"/>
                </a:solidFill>
                <a:latin typeface="Arial" pitchFamily="34" charset="0"/>
                <a:cs typeface="Arial" pitchFamily="34" charset="0"/>
              </a:rPr>
              <a:t> </a:t>
            </a:r>
            <a:r>
              <a:rPr lang="es-ES" sz="2400" dirty="0" err="1" smtClean="0">
                <a:solidFill>
                  <a:schemeClr val="bg1"/>
                </a:solidFill>
                <a:latin typeface="Arial" pitchFamily="34" charset="0"/>
                <a:cs typeface="Arial" pitchFamily="34" charset="0"/>
              </a:rPr>
              <a:t>constituinte</a:t>
            </a:r>
            <a:r>
              <a:rPr lang="es-ES" sz="2400" dirty="0" smtClean="0">
                <a:solidFill>
                  <a:schemeClr val="bg1"/>
                </a:solidFill>
                <a:latin typeface="Arial" pitchFamily="34" charset="0"/>
                <a:cs typeface="Arial" pitchFamily="34" charset="0"/>
              </a:rPr>
              <a:t> principal do óleo de </a:t>
            </a:r>
            <a:r>
              <a:rPr lang="es-ES" sz="2400" i="1" dirty="0" smtClean="0">
                <a:solidFill>
                  <a:schemeClr val="bg1"/>
                </a:solidFill>
                <a:latin typeface="Arial" pitchFamily="34" charset="0"/>
                <a:cs typeface="Arial" pitchFamily="34" charset="0"/>
              </a:rPr>
              <a:t>P. </a:t>
            </a:r>
            <a:r>
              <a:rPr lang="es-ES" sz="2400" i="1" dirty="0" err="1" smtClean="0">
                <a:solidFill>
                  <a:schemeClr val="bg1"/>
                </a:solidFill>
                <a:latin typeface="Arial" pitchFamily="34" charset="0"/>
                <a:cs typeface="Arial" pitchFamily="34" charset="0"/>
              </a:rPr>
              <a:t>aduncum</a:t>
            </a:r>
            <a:r>
              <a:rPr lang="es-ES" sz="2400" i="1" dirty="0" smtClean="0">
                <a:solidFill>
                  <a:schemeClr val="bg1"/>
                </a:solidFill>
                <a:latin typeface="Arial" pitchFamily="34" charset="0"/>
                <a:cs typeface="Arial" pitchFamily="34" charset="0"/>
              </a:rPr>
              <a:t> </a:t>
            </a:r>
            <a:r>
              <a:rPr lang="es-ES" sz="2400" dirty="0" err="1" smtClean="0">
                <a:solidFill>
                  <a:schemeClr val="bg1"/>
                </a:solidFill>
                <a:latin typeface="Arial" pitchFamily="34" charset="0"/>
                <a:cs typeface="Arial" pitchFamily="34" charset="0"/>
              </a:rPr>
              <a:t>foi</a:t>
            </a:r>
            <a:r>
              <a:rPr lang="es-ES" sz="2400" dirty="0" smtClean="0">
                <a:solidFill>
                  <a:schemeClr val="bg1"/>
                </a:solidFill>
                <a:latin typeface="Arial" pitchFamily="34" charset="0"/>
                <a:cs typeface="Arial" pitchFamily="34" charset="0"/>
              </a:rPr>
              <a:t> o </a:t>
            </a:r>
            <a:r>
              <a:rPr lang="es-ES" sz="2400" dirty="0" err="1" smtClean="0">
                <a:solidFill>
                  <a:schemeClr val="bg1"/>
                </a:solidFill>
                <a:latin typeface="Arial" pitchFamily="34" charset="0"/>
                <a:cs typeface="Arial" pitchFamily="34" charset="0"/>
              </a:rPr>
              <a:t>Dilapiol</a:t>
            </a:r>
            <a:r>
              <a:rPr lang="es-ES" sz="2400" dirty="0" smtClean="0">
                <a:solidFill>
                  <a:schemeClr val="bg1"/>
                </a:solidFill>
                <a:latin typeface="Arial" pitchFamily="34" charset="0"/>
                <a:cs typeface="Arial" pitchFamily="34" charset="0"/>
              </a:rPr>
              <a:t> 64,4%. </a:t>
            </a:r>
            <a:r>
              <a:rPr lang="pt-BR" sz="2400" dirty="0" smtClean="0">
                <a:solidFill>
                  <a:schemeClr val="bg1"/>
                </a:solidFill>
                <a:latin typeface="Arial" panose="020B0604020202020204" pitchFamily="34" charset="0"/>
                <a:cs typeface="Arial" panose="020B0604020202020204" pitchFamily="34" charset="0"/>
              </a:rPr>
              <a:t>Foi </a:t>
            </a:r>
            <a:r>
              <a:rPr lang="pt-BR" sz="2400" dirty="0">
                <a:solidFill>
                  <a:schemeClr val="bg1"/>
                </a:solidFill>
                <a:latin typeface="Arial" panose="020B0604020202020204" pitchFamily="34" charset="0"/>
                <a:cs typeface="Arial" panose="020B0604020202020204" pitchFamily="34" charset="0"/>
              </a:rPr>
              <a:t>obtido um percentual de 100% de mortalidade média de mosquitos adultos </a:t>
            </a:r>
            <a:r>
              <a:rPr lang="pt-BR" sz="2400" dirty="0" smtClean="0">
                <a:solidFill>
                  <a:schemeClr val="bg1"/>
                </a:solidFill>
                <a:latin typeface="Arial" panose="020B0604020202020204" pitchFamily="34" charset="0"/>
                <a:cs typeface="Arial" panose="020B0604020202020204" pitchFamily="34" charset="0"/>
              </a:rPr>
              <a:t>de </a:t>
            </a:r>
            <a:r>
              <a:rPr lang="pt-BR" sz="2400" i="1" dirty="0" smtClean="0">
                <a:solidFill>
                  <a:schemeClr val="bg1"/>
                </a:solidFill>
                <a:latin typeface="Arial" panose="020B0604020202020204" pitchFamily="34" charset="0"/>
                <a:cs typeface="Arial" panose="020B0604020202020204" pitchFamily="34" charset="0"/>
              </a:rPr>
              <a:t>A. </a:t>
            </a:r>
            <a:r>
              <a:rPr lang="pt-BR" sz="2400" i="1" dirty="0" err="1" smtClean="0">
                <a:solidFill>
                  <a:schemeClr val="bg1"/>
                </a:solidFill>
                <a:latin typeface="Arial" panose="020B0604020202020204" pitchFamily="34" charset="0"/>
                <a:cs typeface="Arial" panose="020B0604020202020204" pitchFamily="34" charset="0"/>
              </a:rPr>
              <a:t>albitarsis</a:t>
            </a:r>
            <a:r>
              <a:rPr lang="pt-BR" sz="2400" b="1" dirty="0" smtClean="0">
                <a:solidFill>
                  <a:schemeClr val="bg1"/>
                </a:solidFill>
                <a:latin typeface="Arial" panose="020B0604020202020204" pitchFamily="34" charset="0"/>
                <a:cs typeface="Arial" panose="020B0604020202020204" pitchFamily="34" charset="0"/>
              </a:rPr>
              <a:t> </a:t>
            </a:r>
            <a:r>
              <a:rPr lang="pt-BR" sz="2400" dirty="0">
                <a:solidFill>
                  <a:schemeClr val="bg1"/>
                </a:solidFill>
                <a:latin typeface="Arial" panose="020B0604020202020204" pitchFamily="34" charset="0"/>
                <a:cs typeface="Arial" panose="020B0604020202020204" pitchFamily="34" charset="0"/>
              </a:rPr>
              <a:t>em um tempo menor ou igual a 60 minutos nas seguintes concentrações: 500 </a:t>
            </a:r>
            <a:r>
              <a:rPr lang="pt-BR" sz="2400" dirty="0" err="1">
                <a:solidFill>
                  <a:schemeClr val="bg1"/>
                </a:solidFill>
                <a:latin typeface="Arial" panose="020B0604020202020204" pitchFamily="34" charset="0"/>
                <a:cs typeface="Arial" panose="020B0604020202020204" pitchFamily="34" charset="0"/>
              </a:rPr>
              <a:t>ppm</a:t>
            </a:r>
            <a:r>
              <a:rPr lang="pt-BR" sz="2400" dirty="0">
                <a:solidFill>
                  <a:schemeClr val="bg1"/>
                </a:solidFill>
                <a:latin typeface="Arial" panose="020B0604020202020204" pitchFamily="34" charset="0"/>
                <a:cs typeface="Arial" panose="020B0604020202020204" pitchFamily="34" charset="0"/>
              </a:rPr>
              <a:t> (30 minutos), 550 </a:t>
            </a:r>
            <a:r>
              <a:rPr lang="pt-BR" sz="2400" dirty="0" err="1">
                <a:solidFill>
                  <a:schemeClr val="bg1"/>
                </a:solidFill>
                <a:latin typeface="Arial" panose="020B0604020202020204" pitchFamily="34" charset="0"/>
                <a:cs typeface="Arial" panose="020B0604020202020204" pitchFamily="34" charset="0"/>
              </a:rPr>
              <a:t>ppm</a:t>
            </a:r>
            <a:r>
              <a:rPr lang="pt-BR" sz="2400" dirty="0">
                <a:solidFill>
                  <a:schemeClr val="bg1"/>
                </a:solidFill>
                <a:latin typeface="Arial" panose="020B0604020202020204" pitchFamily="34" charset="0"/>
                <a:cs typeface="Arial" panose="020B0604020202020204" pitchFamily="34" charset="0"/>
              </a:rPr>
              <a:t> (30 minutos) 600 </a:t>
            </a:r>
            <a:r>
              <a:rPr lang="pt-BR" sz="2400" dirty="0" err="1">
                <a:solidFill>
                  <a:schemeClr val="bg1"/>
                </a:solidFill>
                <a:latin typeface="Arial" panose="020B0604020202020204" pitchFamily="34" charset="0"/>
                <a:cs typeface="Arial" panose="020B0604020202020204" pitchFamily="34" charset="0"/>
              </a:rPr>
              <a:t>ppm</a:t>
            </a:r>
            <a:r>
              <a:rPr lang="pt-BR" sz="2400" dirty="0">
                <a:solidFill>
                  <a:schemeClr val="bg1"/>
                </a:solidFill>
                <a:latin typeface="Arial" panose="020B0604020202020204" pitchFamily="34" charset="0"/>
                <a:cs typeface="Arial" panose="020B0604020202020204" pitchFamily="34" charset="0"/>
              </a:rPr>
              <a:t> (15 minutos) (Figura </a:t>
            </a:r>
            <a:r>
              <a:rPr lang="pt-BR" sz="2400" dirty="0" smtClean="0">
                <a:solidFill>
                  <a:schemeClr val="bg1"/>
                </a:solidFill>
                <a:latin typeface="Arial" panose="020B0604020202020204" pitchFamily="34" charset="0"/>
                <a:cs typeface="Arial" panose="020B0604020202020204" pitchFamily="34" charset="0"/>
              </a:rPr>
              <a:t>1). Na tabela 1 observa-se as estimativas das concentrações letais e seus respectivos intervalos de confiança.</a:t>
            </a:r>
            <a:endParaRPr lang="es-ES" sz="2400" dirty="0" smtClean="0">
              <a:solidFill>
                <a:schemeClr val="bg1"/>
              </a:solidFill>
              <a:latin typeface="Arial" pitchFamily="34" charset="0"/>
              <a:cs typeface="Arial" pitchFamily="34" charset="0"/>
            </a:endParaRPr>
          </a:p>
        </p:txBody>
      </p:sp>
      <p:sp>
        <p:nvSpPr>
          <p:cNvPr id="18" name="CaixaDeTexto 17"/>
          <p:cNvSpPr txBox="1"/>
          <p:nvPr/>
        </p:nvSpPr>
        <p:spPr>
          <a:xfrm>
            <a:off x="260793" y="3994594"/>
            <a:ext cx="17066730" cy="2630466"/>
          </a:xfrm>
          <a:prstGeom prst="rect">
            <a:avLst/>
          </a:prstGeom>
        </p:spPr>
        <p:style>
          <a:lnRef idx="1">
            <a:schemeClr val="accent4"/>
          </a:lnRef>
          <a:fillRef idx="2">
            <a:schemeClr val="accent4"/>
          </a:fillRef>
          <a:effectRef idx="1">
            <a:schemeClr val="accent4"/>
          </a:effectRef>
          <a:fontRef idx="minor">
            <a:schemeClr val="dk1"/>
          </a:fontRef>
        </p:style>
        <p:txBody>
          <a:bodyPr wrap="square" lIns="44705" tIns="22353" rIns="44705" bIns="22353" rtlCol="0">
            <a:spAutoFit/>
          </a:bodyPr>
          <a:lstStyle/>
          <a:p>
            <a:pPr algn="just"/>
            <a:r>
              <a:rPr lang="pt-BR" sz="2400" dirty="0">
                <a:solidFill>
                  <a:schemeClr val="bg1"/>
                </a:solidFill>
                <a:latin typeface="Arial" panose="020B0604020202020204" pitchFamily="34" charset="0"/>
                <a:cs typeface="Arial" panose="020B0604020202020204" pitchFamily="34" charset="0"/>
              </a:rPr>
              <a:t>Os estudos com inseticidas vegetais ressurgiram da necessidade de se dispor de novos compostos para uso no controle de pragas sem os problemas de contaminação ambiental, resíduos nos alimentos, efeitos prejudiciais sobre os organismos benéficos e aparecimento de </a:t>
            </a:r>
            <a:r>
              <a:rPr lang="pt-BR" sz="2400" dirty="0" smtClean="0">
                <a:solidFill>
                  <a:schemeClr val="bg1"/>
                </a:solidFill>
                <a:latin typeface="Arial" panose="020B0604020202020204" pitchFamily="34" charset="0"/>
                <a:cs typeface="Arial" panose="020B0604020202020204" pitchFamily="34" charset="0"/>
              </a:rPr>
              <a:t>resistência. Produtos </a:t>
            </a:r>
            <a:r>
              <a:rPr lang="pt-BR" sz="2400" dirty="0">
                <a:solidFill>
                  <a:schemeClr val="bg1"/>
                </a:solidFill>
                <a:latin typeface="Arial" panose="020B0604020202020204" pitchFamily="34" charset="0"/>
                <a:cs typeface="Arial" panose="020B0604020202020204" pitchFamily="34" charset="0"/>
              </a:rPr>
              <a:t>de origem vegetal vêm sendo testados para avaliar suas propriedades inseticida e repelente contra mosquitos adultos e imaturos, como inibidores de crescimento, reprodução, </a:t>
            </a:r>
            <a:r>
              <a:rPr lang="pt-BR" sz="2400" dirty="0" err="1">
                <a:solidFill>
                  <a:schemeClr val="bg1"/>
                </a:solidFill>
                <a:latin typeface="Arial" panose="020B0604020202020204" pitchFamily="34" charset="0"/>
                <a:cs typeface="Arial" panose="020B0604020202020204" pitchFamily="34" charset="0"/>
              </a:rPr>
              <a:t>oviposição</a:t>
            </a:r>
            <a:r>
              <a:rPr lang="pt-BR" sz="2400" dirty="0">
                <a:solidFill>
                  <a:schemeClr val="bg1"/>
                </a:solidFill>
                <a:latin typeface="Arial" panose="020B0604020202020204" pitchFamily="34" charset="0"/>
                <a:cs typeface="Arial" panose="020B0604020202020204" pitchFamily="34" charset="0"/>
              </a:rPr>
              <a:t> e de alimentação (</a:t>
            </a:r>
            <a:r>
              <a:rPr lang="pt-BR" sz="2400" dirty="0" err="1">
                <a:solidFill>
                  <a:schemeClr val="bg1"/>
                </a:solidFill>
                <a:latin typeface="Arial" panose="020B0604020202020204" pitchFamily="34" charset="0"/>
                <a:cs typeface="Arial" panose="020B0604020202020204" pitchFamily="34" charset="0"/>
              </a:rPr>
              <a:t>Sukumar</a:t>
            </a:r>
            <a:r>
              <a:rPr lang="pt-BR" sz="2400" dirty="0">
                <a:solidFill>
                  <a:schemeClr val="bg1"/>
                </a:solidFill>
                <a:latin typeface="Arial" panose="020B0604020202020204" pitchFamily="34" charset="0"/>
                <a:cs typeface="Arial" panose="020B0604020202020204" pitchFamily="34" charset="0"/>
              </a:rPr>
              <a:t> et al</a:t>
            </a:r>
            <a:r>
              <a:rPr lang="pt-BR" sz="2400" dirty="0" smtClean="0">
                <a:solidFill>
                  <a:schemeClr val="bg1"/>
                </a:solidFill>
                <a:latin typeface="Arial" panose="020B0604020202020204" pitchFamily="34" charset="0"/>
                <a:cs typeface="Arial" panose="020B0604020202020204" pitchFamily="34" charset="0"/>
              </a:rPr>
              <a:t>.,1991).</a:t>
            </a:r>
          </a:p>
          <a:p>
            <a:pPr algn="just"/>
            <a:r>
              <a:rPr lang="pt-BR" sz="2400" dirty="0" smtClean="0">
                <a:solidFill>
                  <a:schemeClr val="bg1"/>
                </a:solidFill>
                <a:latin typeface="Arial" panose="020B0604020202020204" pitchFamily="34" charset="0"/>
                <a:cs typeface="Arial" panose="020B0604020202020204" pitchFamily="34" charset="0"/>
              </a:rPr>
              <a:t>No óleo essencial de </a:t>
            </a:r>
            <a:r>
              <a:rPr lang="pt-BR" sz="2400" i="1" dirty="0" smtClean="0">
                <a:solidFill>
                  <a:schemeClr val="bg1"/>
                </a:solidFill>
                <a:latin typeface="Arial" panose="020B0604020202020204" pitchFamily="34" charset="0"/>
                <a:cs typeface="Arial" panose="020B0604020202020204" pitchFamily="34" charset="0"/>
              </a:rPr>
              <a:t>P. </a:t>
            </a:r>
            <a:r>
              <a:rPr lang="pt-BR" sz="2400" i="1" dirty="0" err="1" smtClean="0">
                <a:solidFill>
                  <a:schemeClr val="bg1"/>
                </a:solidFill>
                <a:latin typeface="Arial" panose="020B0604020202020204" pitchFamily="34" charset="0"/>
                <a:cs typeface="Arial" panose="020B0604020202020204" pitchFamily="34" charset="0"/>
              </a:rPr>
              <a:t>aduncum</a:t>
            </a:r>
            <a:r>
              <a:rPr lang="pt-BR" sz="2400" i="1" dirty="0" smtClean="0">
                <a:solidFill>
                  <a:schemeClr val="bg1"/>
                </a:solidFill>
                <a:latin typeface="Arial" panose="020B0604020202020204" pitchFamily="34" charset="0"/>
                <a:cs typeface="Arial" panose="020B0604020202020204" pitchFamily="34" charset="0"/>
              </a:rPr>
              <a:t> </a:t>
            </a:r>
            <a:r>
              <a:rPr lang="pt-BR" sz="2400" dirty="0" smtClean="0">
                <a:solidFill>
                  <a:schemeClr val="bg1"/>
                </a:solidFill>
                <a:latin typeface="Arial" panose="020B0604020202020204" pitchFamily="34" charset="0"/>
                <a:cs typeface="Arial" panose="020B0604020202020204" pitchFamily="34" charset="0"/>
              </a:rPr>
              <a:t>predomina o </a:t>
            </a:r>
            <a:r>
              <a:rPr lang="pt-BR" sz="2400" dirty="0" err="1" smtClean="0">
                <a:solidFill>
                  <a:schemeClr val="bg1"/>
                </a:solidFill>
                <a:latin typeface="Arial" panose="020B0604020202020204" pitchFamily="34" charset="0"/>
                <a:cs typeface="Arial" panose="020B0604020202020204" pitchFamily="34" charset="0"/>
              </a:rPr>
              <a:t>fenilpropanóide</a:t>
            </a:r>
            <a:r>
              <a:rPr lang="pt-BR" sz="2400" dirty="0" smtClean="0">
                <a:solidFill>
                  <a:schemeClr val="bg1"/>
                </a:solidFill>
                <a:latin typeface="Arial" panose="020B0604020202020204" pitchFamily="34" charset="0"/>
                <a:cs typeface="Arial" panose="020B0604020202020204" pitchFamily="34" charset="0"/>
              </a:rPr>
              <a:t> </a:t>
            </a:r>
            <a:r>
              <a:rPr lang="pt-BR" sz="2400" dirty="0" err="1" smtClean="0">
                <a:solidFill>
                  <a:schemeClr val="bg1"/>
                </a:solidFill>
                <a:latin typeface="Arial" panose="020B0604020202020204" pitchFamily="34" charset="0"/>
                <a:cs typeface="Arial" panose="020B0604020202020204" pitchFamily="34" charset="0"/>
              </a:rPr>
              <a:t>dilapiol</a:t>
            </a:r>
            <a:r>
              <a:rPr lang="pt-BR" sz="2400" dirty="0" smtClean="0">
                <a:solidFill>
                  <a:schemeClr val="bg1"/>
                </a:solidFill>
                <a:latin typeface="Arial" panose="020B0604020202020204" pitchFamily="34" charset="0"/>
                <a:cs typeface="Arial" panose="020B0604020202020204" pitchFamily="34" charset="0"/>
              </a:rPr>
              <a:t> </a:t>
            </a:r>
            <a:r>
              <a:rPr lang="pt-BR" sz="2400" dirty="0" smtClean="0">
                <a:latin typeface="Arial" panose="020B0604020202020204" pitchFamily="34" charset="0"/>
                <a:cs typeface="Arial" panose="020B0604020202020204" pitchFamily="34" charset="0"/>
              </a:rPr>
              <a:t>cuja a ação inseticida foi descrita </a:t>
            </a:r>
            <a:r>
              <a:rPr lang="pt-BR" sz="2400" dirty="0">
                <a:latin typeface="Arial" panose="020B0604020202020204" pitchFamily="34" charset="0"/>
                <a:cs typeface="Arial" panose="020B0604020202020204" pitchFamily="34" charset="0"/>
              </a:rPr>
              <a:t>por Maia et al. (1988)</a:t>
            </a:r>
            <a:r>
              <a:rPr lang="pt-BR" sz="2400" dirty="0" smtClean="0">
                <a:solidFill>
                  <a:schemeClr val="bg1"/>
                </a:solidFill>
                <a:latin typeface="Arial" panose="020B0604020202020204" pitchFamily="34" charset="0"/>
                <a:cs typeface="Arial" panose="020B0604020202020204" pitchFamily="34" charset="0"/>
              </a:rPr>
              <a:t> e Almeida et. al (2009).</a:t>
            </a:r>
            <a:endParaRPr lang="pt-BR" sz="2400" dirty="0">
              <a:solidFill>
                <a:schemeClr val="bg1"/>
              </a:solidFill>
              <a:latin typeface="Arial" pitchFamily="34" charset="0"/>
              <a:cs typeface="Arial" pitchFamily="34" charset="0"/>
            </a:endParaRPr>
          </a:p>
        </p:txBody>
      </p:sp>
      <p:sp>
        <p:nvSpPr>
          <p:cNvPr id="4" name="Rectangle 1"/>
          <p:cNvSpPr>
            <a:spLocks noChangeArrowheads="1"/>
          </p:cNvSpPr>
          <p:nvPr/>
        </p:nvSpPr>
        <p:spPr bwMode="auto">
          <a:xfrm>
            <a:off x="0" y="-215443"/>
            <a:ext cx="26321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2200" b="0" i="0" u="none" strike="noStrike" cap="none" normalizeH="0" baseline="0" dirty="0" smtClean="0">
                <a:ln>
                  <a:noFill/>
                </a:ln>
                <a:solidFill>
                  <a:schemeClr val="tx1"/>
                </a:solidFill>
                <a:effectLst/>
                <a:latin typeface="Arial" pitchFamily="34" charset="0"/>
                <a:cs typeface="Arial" pitchFamily="34" charset="0"/>
              </a:rPr>
              <a:t> </a:t>
            </a:r>
            <a:endParaRPr kumimoji="0" lang="pt-BR" altLang="pt-B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CaixaDeTexto 4"/>
          <p:cNvSpPr txBox="1"/>
          <p:nvPr/>
        </p:nvSpPr>
        <p:spPr>
          <a:xfrm>
            <a:off x="260793" y="7522255"/>
            <a:ext cx="17152902" cy="830997"/>
          </a:xfrm>
          <a:prstGeom prst="rect">
            <a:avLst/>
          </a:prstGeom>
          <a:ln>
            <a:solidFill>
              <a:schemeClr val="accent4">
                <a:lumMod val="20000"/>
                <a:lumOff val="80000"/>
              </a:schemeClr>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pt-BR" sz="2400" dirty="0" smtClean="0">
                <a:solidFill>
                  <a:schemeClr val="bg1"/>
                </a:solidFill>
                <a:latin typeface="Arial" panose="020B0604020202020204" pitchFamily="34" charset="0"/>
                <a:cs typeface="Arial" panose="020B0604020202020204" pitchFamily="34" charset="0"/>
              </a:rPr>
              <a:t>Avaliar a atividade inseticida do óleo essencial de </a:t>
            </a:r>
            <a:r>
              <a:rPr lang="pt-BR" sz="2400" i="1" dirty="0" smtClean="0">
                <a:latin typeface="Arial" panose="020B0604020202020204" pitchFamily="34" charset="0"/>
                <a:cs typeface="Arial" panose="020B0604020202020204" pitchFamily="34" charset="0"/>
              </a:rPr>
              <a:t>Piper </a:t>
            </a:r>
            <a:r>
              <a:rPr lang="pt-BR" sz="2400" i="1" dirty="0" err="1" smtClean="0">
                <a:latin typeface="Arial" panose="020B0604020202020204" pitchFamily="34" charset="0"/>
                <a:cs typeface="Arial" panose="020B0604020202020204" pitchFamily="34" charset="0"/>
              </a:rPr>
              <a:t>aduncum</a:t>
            </a:r>
            <a:r>
              <a:rPr lang="pt-BR" sz="2400" i="1" dirty="0" smtClean="0">
                <a:latin typeface="Arial" panose="020B0604020202020204" pitchFamily="34" charset="0"/>
                <a:cs typeface="Arial" panose="020B0604020202020204" pitchFamily="34" charset="0"/>
              </a:rPr>
              <a:t>, </a:t>
            </a:r>
            <a:r>
              <a:rPr lang="pt-BR" sz="2400" dirty="0" smtClean="0">
                <a:latin typeface="Arial" panose="020B0604020202020204" pitchFamily="34" charset="0"/>
                <a:cs typeface="Arial" panose="020B0604020202020204" pitchFamily="34" charset="0"/>
              </a:rPr>
              <a:t>em </a:t>
            </a:r>
            <a:r>
              <a:rPr lang="pt-BR" sz="2400" dirty="0">
                <a:latin typeface="Arial" panose="020B0604020202020204" pitchFamily="34" charset="0"/>
                <a:cs typeface="Arial" panose="020B0604020202020204" pitchFamily="34" charset="0"/>
              </a:rPr>
              <a:t>mosquitos adultos </a:t>
            </a:r>
            <a:r>
              <a:rPr lang="pt-BR" sz="2400" dirty="0" smtClean="0">
                <a:latin typeface="Arial" panose="020B0604020202020204" pitchFamily="34" charset="0"/>
                <a:cs typeface="Arial" panose="020B0604020202020204" pitchFamily="34" charset="0"/>
              </a:rPr>
              <a:t>da espécie </a:t>
            </a:r>
            <a:r>
              <a:rPr lang="pt-BR" sz="2400" i="1" dirty="0" smtClean="0">
                <a:latin typeface="Arial" panose="020B0604020202020204" pitchFamily="34" charset="0"/>
                <a:cs typeface="Arial" panose="020B0604020202020204" pitchFamily="34" charset="0"/>
              </a:rPr>
              <a:t>A. </a:t>
            </a:r>
            <a:r>
              <a:rPr lang="pt-BR" sz="2400" i="1" dirty="0" err="1" smtClean="0">
                <a:latin typeface="Arial" panose="020B0604020202020204" pitchFamily="34" charset="0"/>
                <a:cs typeface="Arial" panose="020B0604020202020204" pitchFamily="34" charset="0"/>
              </a:rPr>
              <a:t>albitarsis</a:t>
            </a:r>
            <a:r>
              <a:rPr lang="pt-BR" sz="2400" i="1" dirty="0" smtClean="0">
                <a:latin typeface="Arial" panose="020B0604020202020204" pitchFamily="34" charset="0"/>
                <a:cs typeface="Arial" panose="020B0604020202020204" pitchFamily="34" charset="0"/>
              </a:rPr>
              <a:t>, </a:t>
            </a:r>
            <a:r>
              <a:rPr lang="pt-BR" sz="2400" dirty="0" smtClean="0">
                <a:latin typeface="Arial" panose="020B0604020202020204" pitchFamily="34" charset="0"/>
                <a:cs typeface="Arial" panose="020B0604020202020204" pitchFamily="34" charset="0"/>
              </a:rPr>
              <a:t>em laboratório.</a:t>
            </a:r>
            <a:endParaRPr lang="pt-BR" sz="2400" dirty="0">
              <a:solidFill>
                <a:schemeClr val="bg1"/>
              </a:solidFill>
              <a:latin typeface="Arial" panose="020B0604020202020204" pitchFamily="34" charset="0"/>
              <a:cs typeface="Arial" panose="020B0604020202020204" pitchFamily="34" charset="0"/>
            </a:endParaRPr>
          </a:p>
        </p:txBody>
      </p:sp>
      <p:sp>
        <p:nvSpPr>
          <p:cNvPr id="16" name="CaixaDeTexto 15"/>
          <p:cNvSpPr txBox="1"/>
          <p:nvPr/>
        </p:nvSpPr>
        <p:spPr>
          <a:xfrm>
            <a:off x="404625" y="9536152"/>
            <a:ext cx="17257878" cy="3785652"/>
          </a:xfrm>
          <a:prstGeom prst="rect">
            <a:avLst/>
          </a:prstGeom>
          <a:solidFill>
            <a:schemeClr val="accent5">
              <a:lumMod val="40000"/>
              <a:lumOff val="60000"/>
            </a:schemeClr>
          </a:solidFill>
        </p:spPr>
        <p:txBody>
          <a:bodyPr wrap="square" rtlCol="0">
            <a:spAutoFit/>
          </a:bodyPr>
          <a:lstStyle/>
          <a:p>
            <a:r>
              <a:rPr lang="pt-BR" sz="2400" b="1" dirty="0" smtClean="0">
                <a:solidFill>
                  <a:schemeClr val="bg1"/>
                </a:solidFill>
                <a:latin typeface="Arial" panose="020B0604020202020204" pitchFamily="34" charset="0"/>
                <a:cs typeface="Arial" panose="020B0604020202020204" pitchFamily="34" charset="0"/>
              </a:rPr>
              <a:t>Mosquitos</a:t>
            </a:r>
            <a:r>
              <a:rPr lang="pt-BR" sz="2400" dirty="0" smtClean="0">
                <a:solidFill>
                  <a:schemeClr val="bg1"/>
                </a:solidFill>
                <a:latin typeface="Arial" panose="020B0604020202020204" pitchFamily="34" charset="0"/>
                <a:cs typeface="Arial" panose="020B0604020202020204" pitchFamily="34" charset="0"/>
              </a:rPr>
              <a:t> – Todos da geração F1, fêmeas </a:t>
            </a:r>
            <a:r>
              <a:rPr lang="pt-BR" sz="2400" dirty="0" err="1" smtClean="0">
                <a:solidFill>
                  <a:schemeClr val="bg1"/>
                </a:solidFill>
                <a:latin typeface="Arial" panose="020B0604020202020204" pitchFamily="34" charset="0"/>
                <a:cs typeface="Arial" panose="020B0604020202020204" pitchFamily="34" charset="0"/>
              </a:rPr>
              <a:t>nulíparas</a:t>
            </a:r>
            <a:r>
              <a:rPr lang="pt-BR" sz="2400" dirty="0" smtClean="0">
                <a:solidFill>
                  <a:schemeClr val="bg1"/>
                </a:solidFill>
                <a:latin typeface="Arial" panose="020B0604020202020204" pitchFamily="34" charset="0"/>
                <a:cs typeface="Arial" panose="020B0604020202020204" pitchFamily="34" charset="0"/>
              </a:rPr>
              <a:t> </a:t>
            </a:r>
            <a:r>
              <a:rPr lang="pt-BR" sz="2400" dirty="0">
                <a:solidFill>
                  <a:schemeClr val="bg1"/>
                </a:solidFill>
                <a:latin typeface="Arial" panose="020B0604020202020204" pitchFamily="34" charset="0"/>
                <a:cs typeface="Arial" panose="020B0604020202020204" pitchFamily="34" charset="0"/>
              </a:rPr>
              <a:t>com </a:t>
            </a:r>
            <a:r>
              <a:rPr lang="pt-BR" sz="2400" dirty="0" smtClean="0">
                <a:solidFill>
                  <a:schemeClr val="bg1"/>
                </a:solidFill>
                <a:latin typeface="Arial" panose="020B0604020202020204" pitchFamily="34" charset="0"/>
                <a:cs typeface="Arial" panose="020B0604020202020204" pitchFamily="34" charset="0"/>
              </a:rPr>
              <a:t>5-10 </a:t>
            </a:r>
            <a:r>
              <a:rPr lang="pt-BR" sz="2400" dirty="0">
                <a:solidFill>
                  <a:schemeClr val="bg1"/>
                </a:solidFill>
                <a:latin typeface="Arial" panose="020B0604020202020204" pitchFamily="34" charset="0"/>
                <a:cs typeface="Arial" panose="020B0604020202020204" pitchFamily="34" charset="0"/>
              </a:rPr>
              <a:t>dias de idade e alimentadas com solução açucarada a 10</a:t>
            </a:r>
            <a:r>
              <a:rPr lang="pt-BR" sz="2400" dirty="0" smtClean="0">
                <a:solidFill>
                  <a:schemeClr val="bg1"/>
                </a:solidFill>
                <a:latin typeface="Arial" panose="020B0604020202020204" pitchFamily="34" charset="0"/>
                <a:cs typeface="Arial" panose="020B0604020202020204" pitchFamily="34" charset="0"/>
              </a:rPr>
              <a:t>%,</a:t>
            </a:r>
            <a:r>
              <a:rPr lang="pt-BR" sz="2400" dirty="0" smtClean="0"/>
              <a:t> </a:t>
            </a:r>
            <a:r>
              <a:rPr lang="pt-BR" sz="2400" dirty="0" smtClean="0">
                <a:solidFill>
                  <a:schemeClr val="bg1"/>
                </a:solidFill>
                <a:latin typeface="Arial" panose="020B0604020202020204" pitchFamily="34" charset="0"/>
                <a:cs typeface="Arial" panose="020B0604020202020204" pitchFamily="34" charset="0"/>
              </a:rPr>
              <a:t>oriundas </a:t>
            </a:r>
            <a:r>
              <a:rPr lang="pt-BR" sz="2400" dirty="0" smtClean="0">
                <a:solidFill>
                  <a:schemeClr val="bg1"/>
                </a:solidFill>
                <a:latin typeface="Arial" panose="020B0604020202020204" pitchFamily="34" charset="0"/>
                <a:cs typeface="Arial" panose="020B0604020202020204" pitchFamily="34" charset="0"/>
              </a:rPr>
              <a:t>do </a:t>
            </a:r>
            <a:r>
              <a:rPr lang="pt-BR" sz="2400" dirty="0" err="1" smtClean="0">
                <a:solidFill>
                  <a:schemeClr val="bg1"/>
                </a:solidFill>
                <a:latin typeface="Arial" panose="020B0604020202020204" pitchFamily="34" charset="0"/>
                <a:cs typeface="Arial" panose="020B0604020202020204" pitchFamily="34" charset="0"/>
              </a:rPr>
              <a:t>insetário</a:t>
            </a:r>
            <a:r>
              <a:rPr lang="pt-BR" sz="2400" dirty="0" smtClean="0">
                <a:solidFill>
                  <a:schemeClr val="bg1"/>
                </a:solidFill>
                <a:latin typeface="Arial" panose="020B0604020202020204" pitchFamily="34" charset="0"/>
                <a:cs typeface="Arial" panose="020B0604020202020204" pitchFamily="34" charset="0"/>
              </a:rPr>
              <a:t> do Instituto de Pesquisas Cientificas e Tecnológicas do estado do Amapá-IEPA.</a:t>
            </a:r>
          </a:p>
          <a:p>
            <a:r>
              <a:rPr lang="pt-BR" sz="2400" b="1" dirty="0" smtClean="0">
                <a:solidFill>
                  <a:schemeClr val="bg1"/>
                </a:solidFill>
                <a:latin typeface="Arial" panose="020B0604020202020204" pitchFamily="34" charset="0"/>
                <a:cs typeface="Arial" panose="020B0604020202020204" pitchFamily="34" charset="0"/>
              </a:rPr>
              <a:t>Óleo Essencial– </a:t>
            </a:r>
            <a:r>
              <a:rPr lang="pt-BR" sz="2400" dirty="0" smtClean="0">
                <a:solidFill>
                  <a:schemeClr val="bg1"/>
                </a:solidFill>
                <a:latin typeface="Arial" panose="020B0604020202020204" pitchFamily="34" charset="0"/>
                <a:cs typeface="Arial" panose="020B0604020202020204" pitchFamily="34" charset="0"/>
              </a:rPr>
              <a:t>Foi obtido da espécie </a:t>
            </a:r>
            <a:r>
              <a:rPr lang="pt-BR" sz="2400" i="1" dirty="0" smtClean="0">
                <a:solidFill>
                  <a:schemeClr val="bg1"/>
                </a:solidFill>
                <a:latin typeface="Arial" panose="020B0604020202020204" pitchFamily="34" charset="0"/>
                <a:cs typeface="Arial" panose="020B0604020202020204" pitchFamily="34" charset="0"/>
              </a:rPr>
              <a:t>Piper</a:t>
            </a:r>
            <a:r>
              <a:rPr lang="pt-BR" sz="2400" dirty="0" smtClean="0">
                <a:solidFill>
                  <a:schemeClr val="bg1"/>
                </a:solidFill>
                <a:latin typeface="Arial" panose="020B0604020202020204" pitchFamily="34" charset="0"/>
                <a:cs typeface="Arial" panose="020B0604020202020204" pitchFamily="34" charset="0"/>
              </a:rPr>
              <a:t> </a:t>
            </a:r>
            <a:r>
              <a:rPr lang="pt-BR" sz="2400" i="1" dirty="0" err="1" smtClean="0">
                <a:solidFill>
                  <a:schemeClr val="bg1"/>
                </a:solidFill>
                <a:latin typeface="Arial" panose="020B0604020202020204" pitchFamily="34" charset="0"/>
                <a:cs typeface="Arial" panose="020B0604020202020204" pitchFamily="34" charset="0"/>
              </a:rPr>
              <a:t>aduncum</a:t>
            </a:r>
            <a:r>
              <a:rPr lang="pt-BR" sz="2400" i="1" dirty="0" smtClean="0">
                <a:solidFill>
                  <a:schemeClr val="bg1"/>
                </a:solidFill>
                <a:latin typeface="Arial" panose="020B0604020202020204" pitchFamily="34" charset="0"/>
                <a:cs typeface="Arial" panose="020B0604020202020204" pitchFamily="34" charset="0"/>
              </a:rPr>
              <a:t>. </a:t>
            </a:r>
            <a:r>
              <a:rPr lang="pt-BR" sz="2400" dirty="0">
                <a:solidFill>
                  <a:schemeClr val="bg1"/>
                </a:solidFill>
                <a:latin typeface="Arial" panose="020B0604020202020204" pitchFamily="34" charset="0"/>
                <a:cs typeface="Arial" panose="020B0604020202020204" pitchFamily="34" charset="0"/>
              </a:rPr>
              <a:t>O processamento do material coletado (ramos e folhas) para extração, análise química e realização </a:t>
            </a:r>
            <a:r>
              <a:rPr lang="pt-BR" sz="2400" dirty="0" err="1">
                <a:solidFill>
                  <a:schemeClr val="bg1"/>
                </a:solidFill>
                <a:latin typeface="Arial" panose="020B0604020202020204" pitchFamily="34" charset="0"/>
                <a:cs typeface="Arial" panose="020B0604020202020204" pitchFamily="34" charset="0"/>
              </a:rPr>
              <a:t>bioensaios</a:t>
            </a:r>
            <a:r>
              <a:rPr lang="pt-BR" sz="2400" dirty="0">
                <a:solidFill>
                  <a:schemeClr val="bg1"/>
                </a:solidFill>
                <a:latin typeface="Arial" panose="020B0604020202020204" pitchFamily="34" charset="0"/>
                <a:cs typeface="Arial" panose="020B0604020202020204" pitchFamily="34" charset="0"/>
              </a:rPr>
              <a:t> </a:t>
            </a:r>
            <a:r>
              <a:rPr lang="pt-BR" sz="2400" dirty="0" smtClean="0">
                <a:solidFill>
                  <a:schemeClr val="bg1"/>
                </a:solidFill>
                <a:latin typeface="Arial" panose="020B0604020202020204" pitchFamily="34" charset="0"/>
                <a:cs typeface="Arial" panose="020B0604020202020204" pitchFamily="34" charset="0"/>
              </a:rPr>
              <a:t>foi </a:t>
            </a:r>
            <a:r>
              <a:rPr lang="pt-BR" sz="2400" dirty="0">
                <a:solidFill>
                  <a:schemeClr val="bg1"/>
                </a:solidFill>
                <a:latin typeface="Arial" panose="020B0604020202020204" pitchFamily="34" charset="0"/>
                <a:cs typeface="Arial" panose="020B0604020202020204" pitchFamily="34" charset="0"/>
              </a:rPr>
              <a:t>feita à temperatura ambiente com ventilação natural, moagem, pesagem, </a:t>
            </a:r>
            <a:r>
              <a:rPr lang="pt-BR" sz="2400" dirty="0" err="1">
                <a:solidFill>
                  <a:schemeClr val="bg1"/>
                </a:solidFill>
                <a:latin typeface="Arial" panose="020B0604020202020204" pitchFamily="34" charset="0"/>
                <a:cs typeface="Arial" panose="020B0604020202020204" pitchFamily="34" charset="0"/>
              </a:rPr>
              <a:t>hidrodestilação</a:t>
            </a:r>
            <a:r>
              <a:rPr lang="pt-BR" sz="2400" dirty="0">
                <a:solidFill>
                  <a:schemeClr val="bg1"/>
                </a:solidFill>
                <a:latin typeface="Arial" panose="020B0604020202020204" pitchFamily="34" charset="0"/>
                <a:cs typeface="Arial" panose="020B0604020202020204" pitchFamily="34" charset="0"/>
              </a:rPr>
              <a:t> utilizando extratores de vidro tipo </a:t>
            </a:r>
            <a:r>
              <a:rPr lang="pt-BR" sz="2400" dirty="0" err="1" smtClean="0">
                <a:solidFill>
                  <a:schemeClr val="bg1"/>
                </a:solidFill>
                <a:latin typeface="Arial" panose="020B0604020202020204" pitchFamily="34" charset="0"/>
                <a:cs typeface="Arial" panose="020B0604020202020204" pitchFamily="34" charset="0"/>
              </a:rPr>
              <a:t>Clevenger</a:t>
            </a:r>
            <a:r>
              <a:rPr lang="pt-BR" sz="2400" dirty="0" smtClean="0">
                <a:solidFill>
                  <a:schemeClr val="bg1"/>
                </a:solidFill>
                <a:latin typeface="Arial" panose="020B0604020202020204" pitchFamily="34" charset="0"/>
                <a:cs typeface="Arial" panose="020B0604020202020204" pitchFamily="34" charset="0"/>
              </a:rPr>
              <a:t>. </a:t>
            </a:r>
            <a:r>
              <a:rPr lang="pt-BR" sz="2400" dirty="0">
                <a:solidFill>
                  <a:schemeClr val="bg1"/>
                </a:solidFill>
                <a:latin typeface="Arial" panose="020B0604020202020204" pitchFamily="34" charset="0"/>
                <a:cs typeface="Arial" panose="020B0604020202020204" pitchFamily="34" charset="0"/>
              </a:rPr>
              <a:t>A análise química </a:t>
            </a:r>
            <a:r>
              <a:rPr lang="pt-BR" sz="2400" dirty="0" smtClean="0">
                <a:solidFill>
                  <a:schemeClr val="bg1"/>
                </a:solidFill>
                <a:latin typeface="Arial" panose="020B0604020202020204" pitchFamily="34" charset="0"/>
                <a:cs typeface="Arial" panose="020B0604020202020204" pitchFamily="34" charset="0"/>
              </a:rPr>
              <a:t>foi </a:t>
            </a:r>
            <a:r>
              <a:rPr lang="pt-BR" sz="2400" dirty="0">
                <a:solidFill>
                  <a:schemeClr val="bg1"/>
                </a:solidFill>
                <a:latin typeface="Arial" panose="020B0604020202020204" pitchFamily="34" charset="0"/>
                <a:cs typeface="Arial" panose="020B0604020202020204" pitchFamily="34" charset="0"/>
              </a:rPr>
              <a:t>feita através das técnicas de cromatografia de </a:t>
            </a:r>
            <a:r>
              <a:rPr lang="pt-BR" sz="2400" dirty="0" smtClean="0">
                <a:solidFill>
                  <a:schemeClr val="bg1"/>
                </a:solidFill>
                <a:latin typeface="Arial" panose="020B0604020202020204" pitchFamily="34" charset="0"/>
                <a:cs typeface="Arial" panose="020B0604020202020204" pitchFamily="34" charset="0"/>
              </a:rPr>
              <a:t>gás, cromatografia </a:t>
            </a:r>
            <a:r>
              <a:rPr lang="pt-BR" sz="2400" dirty="0">
                <a:solidFill>
                  <a:schemeClr val="bg1"/>
                </a:solidFill>
                <a:latin typeface="Arial" panose="020B0604020202020204" pitchFamily="34" charset="0"/>
                <a:cs typeface="Arial" panose="020B0604020202020204" pitchFamily="34" charset="0"/>
              </a:rPr>
              <a:t>de gás acoplada à espectrometria de </a:t>
            </a:r>
            <a:r>
              <a:rPr lang="pt-BR" sz="2400" dirty="0" smtClean="0">
                <a:solidFill>
                  <a:schemeClr val="bg1"/>
                </a:solidFill>
                <a:latin typeface="Arial" panose="020B0604020202020204" pitchFamily="34" charset="0"/>
                <a:cs typeface="Arial" panose="020B0604020202020204" pitchFamily="34" charset="0"/>
              </a:rPr>
              <a:t>massas, com auxilio </a:t>
            </a:r>
            <a:r>
              <a:rPr lang="pt-BR" sz="2400" dirty="0">
                <a:solidFill>
                  <a:schemeClr val="bg1"/>
                </a:solidFill>
                <a:latin typeface="Arial" panose="020B0604020202020204" pitchFamily="34" charset="0"/>
                <a:cs typeface="Arial" panose="020B0604020202020204" pitchFamily="34" charset="0"/>
              </a:rPr>
              <a:t>de </a:t>
            </a:r>
            <a:r>
              <a:rPr lang="pt-BR" sz="2400" dirty="0" smtClean="0">
                <a:solidFill>
                  <a:schemeClr val="bg1"/>
                </a:solidFill>
                <a:latin typeface="Arial" panose="020B0604020202020204" pitchFamily="34" charset="0"/>
                <a:cs typeface="Arial" panose="020B0604020202020204" pitchFamily="34" charset="0"/>
              </a:rPr>
              <a:t>computador e</a:t>
            </a:r>
            <a:r>
              <a:rPr lang="pt-BR" sz="2400" dirty="0">
                <a:solidFill>
                  <a:schemeClr val="bg1"/>
                </a:solidFill>
                <a:latin typeface="Arial" panose="020B0604020202020204" pitchFamily="34" charset="0"/>
                <a:cs typeface="Arial" panose="020B0604020202020204" pitchFamily="34" charset="0"/>
              </a:rPr>
              <a:t>, eventualmente, por cromatografia líquida de alta </a:t>
            </a:r>
            <a:r>
              <a:rPr lang="pt-BR" sz="2400" dirty="0" smtClean="0">
                <a:solidFill>
                  <a:schemeClr val="bg1"/>
                </a:solidFill>
                <a:latin typeface="Arial" panose="020B0604020202020204" pitchFamily="34" charset="0"/>
                <a:cs typeface="Arial" panose="020B0604020202020204" pitchFamily="34" charset="0"/>
              </a:rPr>
              <a:t>eficiência.</a:t>
            </a:r>
          </a:p>
          <a:p>
            <a:r>
              <a:rPr lang="pt-BR" sz="2400" b="1" dirty="0" err="1" smtClean="0">
                <a:solidFill>
                  <a:schemeClr val="bg1"/>
                </a:solidFill>
                <a:latin typeface="Arial" panose="020B0604020202020204" pitchFamily="34" charset="0"/>
                <a:cs typeface="Arial" panose="020B0604020202020204" pitchFamily="34" charset="0"/>
              </a:rPr>
              <a:t>Bioensaios</a:t>
            </a:r>
            <a:r>
              <a:rPr lang="pt-BR" sz="2400" dirty="0" smtClean="0">
                <a:solidFill>
                  <a:schemeClr val="bg1"/>
                </a:solidFill>
                <a:latin typeface="Arial" panose="020B0604020202020204" pitchFamily="34" charset="0"/>
                <a:cs typeface="Arial" panose="020B0604020202020204" pitchFamily="34" charset="0"/>
              </a:rPr>
              <a:t> - </a:t>
            </a:r>
            <a:r>
              <a:rPr lang="pt-BR" sz="2400" dirty="0">
                <a:solidFill>
                  <a:schemeClr val="bg1"/>
                </a:solidFill>
                <a:latin typeface="Arial" panose="020B0604020202020204" pitchFamily="34" charset="0"/>
                <a:cs typeface="Arial" panose="020B0604020202020204" pitchFamily="34" charset="0"/>
              </a:rPr>
              <a:t>A metodologia utilizada </a:t>
            </a:r>
            <a:r>
              <a:rPr lang="pt-BR" sz="2400" dirty="0" smtClean="0">
                <a:solidFill>
                  <a:schemeClr val="bg1"/>
                </a:solidFill>
                <a:latin typeface="Arial" panose="020B0604020202020204" pitchFamily="34" charset="0"/>
                <a:cs typeface="Arial" panose="020B0604020202020204" pitchFamily="34" charset="0"/>
              </a:rPr>
              <a:t>foi adaptada do </a:t>
            </a:r>
            <a:r>
              <a:rPr lang="pt-BR" sz="2400" dirty="0">
                <a:solidFill>
                  <a:schemeClr val="bg1"/>
                </a:solidFill>
                <a:latin typeface="Arial" panose="020B0604020202020204" pitchFamily="34" charset="0"/>
                <a:cs typeface="Arial" panose="020B0604020202020204" pitchFamily="34" charset="0"/>
              </a:rPr>
              <a:t>protocolo de </a:t>
            </a:r>
            <a:r>
              <a:rPr lang="pt-BR" sz="2400" dirty="0" err="1">
                <a:solidFill>
                  <a:schemeClr val="bg1"/>
                </a:solidFill>
                <a:latin typeface="Arial" panose="020B0604020202020204" pitchFamily="34" charset="0"/>
                <a:cs typeface="Arial" panose="020B0604020202020204" pitchFamily="34" charset="0"/>
              </a:rPr>
              <a:t>Brogdon</a:t>
            </a:r>
            <a:r>
              <a:rPr lang="pt-BR" sz="2400" dirty="0">
                <a:solidFill>
                  <a:schemeClr val="bg1"/>
                </a:solidFill>
                <a:latin typeface="Arial" panose="020B0604020202020204" pitchFamily="34" charset="0"/>
                <a:cs typeface="Arial" panose="020B0604020202020204" pitchFamily="34" charset="0"/>
              </a:rPr>
              <a:t> e </a:t>
            </a:r>
            <a:r>
              <a:rPr lang="pt-BR" sz="2400" dirty="0" err="1">
                <a:solidFill>
                  <a:schemeClr val="bg1"/>
                </a:solidFill>
                <a:latin typeface="Arial" panose="020B0604020202020204" pitchFamily="34" charset="0"/>
                <a:cs typeface="Arial" panose="020B0604020202020204" pitchFamily="34" charset="0"/>
              </a:rPr>
              <a:t>MacAllister</a:t>
            </a:r>
            <a:r>
              <a:rPr lang="pt-BR" sz="2400" dirty="0">
                <a:solidFill>
                  <a:schemeClr val="bg1"/>
                </a:solidFill>
                <a:latin typeface="Arial" panose="020B0604020202020204" pitchFamily="34" charset="0"/>
                <a:cs typeface="Arial" panose="020B0604020202020204" pitchFamily="34" charset="0"/>
              </a:rPr>
              <a:t> (1998</a:t>
            </a:r>
            <a:r>
              <a:rPr lang="pt-BR" sz="2400" dirty="0" smtClean="0">
                <a:solidFill>
                  <a:schemeClr val="bg1"/>
                </a:solidFill>
                <a:latin typeface="Arial" panose="020B0604020202020204" pitchFamily="34" charset="0"/>
                <a:cs typeface="Arial" panose="020B0604020202020204" pitchFamily="34" charset="0"/>
              </a:rPr>
              <a:t>). Foram utilizados os seguintes tratamentos com cinco repetições cada: Cinco concentrações  (400, 450, 500, 550 e 600 </a:t>
            </a:r>
            <a:r>
              <a:rPr lang="pt-BR" sz="2400" dirty="0" err="1" smtClean="0">
                <a:solidFill>
                  <a:schemeClr val="bg1"/>
                </a:solidFill>
                <a:latin typeface="Arial" panose="020B0604020202020204" pitchFamily="34" charset="0"/>
                <a:cs typeface="Arial" panose="020B0604020202020204" pitchFamily="34" charset="0"/>
              </a:rPr>
              <a:t>ppm</a:t>
            </a:r>
            <a:r>
              <a:rPr lang="pt-BR" sz="2400" dirty="0" smtClean="0">
                <a:solidFill>
                  <a:schemeClr val="bg1"/>
                </a:solidFill>
                <a:latin typeface="Arial" panose="020B0604020202020204" pitchFamily="34" charset="0"/>
                <a:cs typeface="Arial" panose="020B0604020202020204" pitchFamily="34" charset="0"/>
              </a:rPr>
              <a:t>) do óleo e Acetona como controle. As concentrações foram selecionadas em testes preliminares.</a:t>
            </a:r>
            <a:endParaRPr lang="pt-BR" sz="2400" dirty="0">
              <a:solidFill>
                <a:schemeClr val="bg1"/>
              </a:solidFill>
              <a:latin typeface="Arial" panose="020B0604020202020204" pitchFamily="34" charset="0"/>
              <a:cs typeface="Arial" panose="020B0604020202020204" pitchFamily="34" charset="0"/>
            </a:endParaRPr>
          </a:p>
        </p:txBody>
      </p:sp>
      <p:pic>
        <p:nvPicPr>
          <p:cNvPr id="33" name="Imagem 32"/>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8157" y="17149757"/>
            <a:ext cx="4824536" cy="3588871"/>
          </a:xfrm>
          <a:prstGeom prst="rect">
            <a:avLst/>
          </a:prstGeom>
          <a:noFill/>
          <a:ln>
            <a:noFill/>
          </a:ln>
        </p:spPr>
      </p:pic>
      <p:graphicFrame>
        <p:nvGraphicFramePr>
          <p:cNvPr id="21" name="Tabela 20"/>
          <p:cNvGraphicFramePr>
            <a:graphicFrameLocks noGrp="1"/>
          </p:cNvGraphicFramePr>
          <p:nvPr>
            <p:extLst>
              <p:ext uri="{D42A27DB-BD31-4B8C-83A1-F6EECF244321}">
                <p14:modId xmlns:p14="http://schemas.microsoft.com/office/powerpoint/2010/main" val="4227147245"/>
              </p:ext>
            </p:extLst>
          </p:nvPr>
        </p:nvGraphicFramePr>
        <p:xfrm>
          <a:off x="5355248" y="18068601"/>
          <a:ext cx="12286837" cy="2526011"/>
        </p:xfrm>
        <a:graphic>
          <a:graphicData uri="http://schemas.openxmlformats.org/drawingml/2006/table">
            <a:tbl>
              <a:tblPr firstRow="1" firstCol="1">
                <a:tableStyleId>{5C22544A-7EE6-4342-B048-85BDC9FD1C3A}</a:tableStyleId>
              </a:tblPr>
              <a:tblGrid>
                <a:gridCol w="1707223"/>
                <a:gridCol w="1784825"/>
                <a:gridCol w="1603757"/>
                <a:gridCol w="1681356"/>
                <a:gridCol w="1914160"/>
                <a:gridCol w="1681356"/>
                <a:gridCol w="1914160"/>
              </a:tblGrid>
              <a:tr h="443160">
                <a:tc>
                  <a:txBody>
                    <a:bodyPr/>
                    <a:lstStyle/>
                    <a:p>
                      <a:pPr algn="ctr">
                        <a:lnSpc>
                          <a:spcPct val="115000"/>
                        </a:lnSpc>
                        <a:spcAft>
                          <a:spcPts val="0"/>
                        </a:spcAft>
                      </a:pPr>
                      <a:r>
                        <a:rPr lang="pt-BR" sz="1600" dirty="0">
                          <a:solidFill>
                            <a:schemeClr val="bg1"/>
                          </a:solidFill>
                          <a:effectLst/>
                          <a:latin typeface="Arial" panose="020B0604020202020204" pitchFamily="34" charset="0"/>
                          <a:cs typeface="Arial" panose="020B0604020202020204" pitchFamily="34" charset="0"/>
                        </a:rPr>
                        <a:t> </a:t>
                      </a:r>
                      <a:r>
                        <a:rPr lang="pt-BR" sz="1600" dirty="0" smtClean="0">
                          <a:solidFill>
                            <a:schemeClr val="bg1"/>
                          </a:solidFill>
                          <a:effectLst/>
                          <a:latin typeface="Arial" panose="020B0604020202020204" pitchFamily="34" charset="0"/>
                          <a:cs typeface="Arial" panose="020B0604020202020204" pitchFamily="34" charset="0"/>
                        </a:rPr>
                        <a:t>Tempo</a:t>
                      </a:r>
                      <a:endParaRPr lang="pt-BR" sz="1600" dirty="0">
                        <a:solidFill>
                          <a:schemeClr val="bg1"/>
                        </a:solidFill>
                        <a:effectLst/>
                        <a:latin typeface="Arial" panose="020B0604020202020204" pitchFamily="34" charset="0"/>
                        <a:ea typeface="Calibri"/>
                        <a:cs typeface="Arial" panose="020B0604020202020204" pitchFamily="34" charset="0"/>
                      </a:endParaRPr>
                    </a:p>
                  </a:txBody>
                  <a:tcPr marL="44450" marR="44450" marT="0" marB="0" anchor="ctr">
                    <a:lnL w="12700" cmpd="sng">
                      <a:noFill/>
                    </a:lnL>
                    <a:lnR w="12700" cmpd="sng">
                      <a:noFill/>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gridSpan="3">
                  <a:txBody>
                    <a:bodyPr/>
                    <a:lstStyle/>
                    <a:p>
                      <a:pPr algn="ctr">
                        <a:lnSpc>
                          <a:spcPct val="115000"/>
                        </a:lnSpc>
                        <a:spcAft>
                          <a:spcPts val="0"/>
                        </a:spcAft>
                      </a:pPr>
                      <a:r>
                        <a:rPr lang="pt-BR" sz="1600" b="1" dirty="0">
                          <a:solidFill>
                            <a:schemeClr val="bg1"/>
                          </a:solidFill>
                          <a:effectLst/>
                          <a:latin typeface="Arial" panose="020B0604020202020204" pitchFamily="34" charset="0"/>
                          <a:cs typeface="Arial" panose="020B0604020202020204" pitchFamily="34" charset="0"/>
                        </a:rPr>
                        <a:t>60 minutos</a:t>
                      </a:r>
                      <a:endParaRPr lang="pt-BR" sz="1600" b="1" dirty="0">
                        <a:solidFill>
                          <a:schemeClr val="bg1"/>
                        </a:solidFill>
                        <a:effectLst/>
                        <a:latin typeface="Arial" panose="020B0604020202020204" pitchFamily="34" charset="0"/>
                        <a:ea typeface="Calibri"/>
                        <a:cs typeface="Arial" panose="020B0604020202020204" pitchFamily="34" charset="0"/>
                      </a:endParaRPr>
                    </a:p>
                  </a:txBody>
                  <a:tcPr marL="44450" marR="44450" marT="0" marB="0" anchor="ctr">
                    <a:lnL w="12700" cmpd="sng">
                      <a:noFill/>
                    </a:lnL>
                    <a:lnR w="12700" cmpd="sng">
                      <a:noFill/>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pt-BR"/>
                    </a:p>
                  </a:txBody>
                  <a:tcPr/>
                </a:tc>
                <a:tc hMerge="1">
                  <a:txBody>
                    <a:bodyPr/>
                    <a:lstStyle/>
                    <a:p>
                      <a:endParaRPr lang="pt-BR"/>
                    </a:p>
                  </a:txBody>
                  <a:tcPr/>
                </a:tc>
                <a:tc gridSpan="3">
                  <a:txBody>
                    <a:bodyPr/>
                    <a:lstStyle/>
                    <a:p>
                      <a:pPr algn="ctr">
                        <a:lnSpc>
                          <a:spcPct val="115000"/>
                        </a:lnSpc>
                        <a:spcAft>
                          <a:spcPts val="0"/>
                        </a:spcAft>
                      </a:pPr>
                      <a:r>
                        <a:rPr lang="pt-BR" sz="1600" dirty="0">
                          <a:solidFill>
                            <a:schemeClr val="bg1"/>
                          </a:solidFill>
                          <a:effectLst/>
                          <a:latin typeface="Arial" panose="020B0604020202020204" pitchFamily="34" charset="0"/>
                          <a:cs typeface="Arial" panose="020B0604020202020204" pitchFamily="34" charset="0"/>
                        </a:rPr>
                        <a:t>180 minutos</a:t>
                      </a:r>
                      <a:endParaRPr lang="pt-BR" sz="1600" dirty="0">
                        <a:solidFill>
                          <a:schemeClr val="bg1"/>
                        </a:solidFill>
                        <a:effectLst/>
                        <a:latin typeface="Arial" panose="020B0604020202020204" pitchFamily="34" charset="0"/>
                        <a:ea typeface="Calibri"/>
                        <a:cs typeface="Arial" panose="020B0604020202020204" pitchFamily="34" charset="0"/>
                      </a:endParaRPr>
                    </a:p>
                  </a:txBody>
                  <a:tcPr marL="44450" marR="44450" marT="0" marB="0" anchor="ctr">
                    <a:lnL w="12700" cmpd="sng">
                      <a:noFill/>
                    </a:lnL>
                    <a:lnR w="12700" cmpd="sng">
                      <a:noFill/>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pt-BR"/>
                    </a:p>
                  </a:txBody>
                  <a:tcPr/>
                </a:tc>
                <a:tc hMerge="1">
                  <a:txBody>
                    <a:bodyPr/>
                    <a:lstStyle/>
                    <a:p>
                      <a:endParaRPr lang="pt-BR"/>
                    </a:p>
                  </a:txBody>
                  <a:tcPr/>
                </a:tc>
              </a:tr>
              <a:tr h="443160">
                <a:tc>
                  <a:txBody>
                    <a:bodyPr/>
                    <a:lstStyle/>
                    <a:p>
                      <a:pPr algn="ctr">
                        <a:lnSpc>
                          <a:spcPct val="115000"/>
                        </a:lnSpc>
                        <a:spcAft>
                          <a:spcPts val="0"/>
                        </a:spcAft>
                      </a:pPr>
                      <a:r>
                        <a:rPr lang="pt-BR" sz="1600" dirty="0" smtClean="0">
                          <a:solidFill>
                            <a:schemeClr val="bg1"/>
                          </a:solidFill>
                          <a:effectLst/>
                          <a:latin typeface="Arial" panose="020B0604020202020204" pitchFamily="34" charset="0"/>
                          <a:ea typeface="+mn-ea"/>
                          <a:cs typeface="Arial" panose="020B0604020202020204" pitchFamily="34" charset="0"/>
                        </a:rPr>
                        <a:t>Concentrações</a:t>
                      </a:r>
                      <a:endParaRPr lang="pt-BR" sz="1600" dirty="0">
                        <a:solidFill>
                          <a:schemeClr val="bg1"/>
                        </a:solidFill>
                        <a:effectLst/>
                        <a:latin typeface="Arial" panose="020B0604020202020204" pitchFamily="34" charset="0"/>
                        <a:ea typeface="Calibri"/>
                        <a:cs typeface="Arial" panose="020B0604020202020204" pitchFamily="34" charset="0"/>
                      </a:endParaRPr>
                    </a:p>
                  </a:txBody>
                  <a:tcPr marL="44450" marR="4445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1"/>
                    </a:solidFill>
                  </a:tcPr>
                </a:tc>
                <a:tc rowSpan="2">
                  <a:txBody>
                    <a:bodyPr/>
                    <a:lstStyle/>
                    <a:p>
                      <a:pPr algn="ctr">
                        <a:lnSpc>
                          <a:spcPct val="115000"/>
                        </a:lnSpc>
                        <a:spcAft>
                          <a:spcPts val="0"/>
                        </a:spcAft>
                      </a:pPr>
                      <a:r>
                        <a:rPr lang="en-US" sz="1600" b="1" dirty="0">
                          <a:effectLst/>
                          <a:latin typeface="Arial" panose="020B0604020202020204" pitchFamily="34" charset="0"/>
                          <a:cs typeface="Arial" panose="020B0604020202020204" pitchFamily="34" charset="0"/>
                        </a:rPr>
                        <a:t>CL50 (ppm)</a:t>
                      </a:r>
                      <a:endParaRPr lang="pt-BR" sz="1600" b="1" dirty="0">
                        <a:effectLst/>
                        <a:latin typeface="Arial" panose="020B0604020202020204" pitchFamily="34" charset="0"/>
                        <a:ea typeface="Calibri"/>
                        <a:cs typeface="Arial" panose="020B0604020202020204" pitchFamily="34" charset="0"/>
                      </a:endParaRPr>
                    </a:p>
                  </a:txBody>
                  <a:tcPr marL="44450" marR="4445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lnSpc>
                          <a:spcPct val="115000"/>
                        </a:lnSpc>
                        <a:spcAft>
                          <a:spcPts val="0"/>
                        </a:spcAft>
                      </a:pPr>
                      <a:r>
                        <a:rPr lang="en-US" sz="1600" b="1" dirty="0">
                          <a:effectLst/>
                          <a:latin typeface="Arial" panose="020B0604020202020204" pitchFamily="34" charset="0"/>
                          <a:cs typeface="Arial" panose="020B0604020202020204" pitchFamily="34" charset="0"/>
                        </a:rPr>
                        <a:t>CL90 (ppm)</a:t>
                      </a:r>
                      <a:endParaRPr lang="pt-BR" sz="1600" b="1" dirty="0">
                        <a:effectLst/>
                        <a:latin typeface="Arial" panose="020B0604020202020204" pitchFamily="34" charset="0"/>
                        <a:ea typeface="Calibri"/>
                        <a:cs typeface="Arial" panose="020B0604020202020204" pitchFamily="34" charset="0"/>
                      </a:endParaRPr>
                    </a:p>
                  </a:txBody>
                  <a:tcPr marL="44450" marR="4445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lnSpc>
                          <a:spcPct val="115000"/>
                        </a:lnSpc>
                        <a:spcAft>
                          <a:spcPts val="0"/>
                        </a:spcAft>
                      </a:pPr>
                      <a:r>
                        <a:rPr lang="en-US" sz="1600" b="1" dirty="0">
                          <a:effectLst/>
                          <a:latin typeface="Arial" panose="020B0604020202020204" pitchFamily="34" charset="0"/>
                          <a:cs typeface="Arial" panose="020B0604020202020204" pitchFamily="34" charset="0"/>
                        </a:rPr>
                        <a:t>CL95(ppm)</a:t>
                      </a:r>
                      <a:endParaRPr lang="pt-BR" sz="1600" b="1" dirty="0">
                        <a:effectLst/>
                        <a:latin typeface="Arial" panose="020B0604020202020204" pitchFamily="34" charset="0"/>
                        <a:ea typeface="Calibri"/>
                        <a:cs typeface="Arial" panose="020B0604020202020204" pitchFamily="34" charset="0"/>
                      </a:endParaRPr>
                    </a:p>
                  </a:txBody>
                  <a:tcPr marL="44450" marR="4445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lnSpc>
                          <a:spcPct val="115000"/>
                        </a:lnSpc>
                        <a:spcAft>
                          <a:spcPts val="0"/>
                        </a:spcAft>
                      </a:pPr>
                      <a:r>
                        <a:rPr lang="en-US" sz="1600" b="1" dirty="0">
                          <a:effectLst/>
                          <a:latin typeface="Arial" panose="020B0604020202020204" pitchFamily="34" charset="0"/>
                          <a:cs typeface="Arial" panose="020B0604020202020204" pitchFamily="34" charset="0"/>
                        </a:rPr>
                        <a:t>CL50(ppm)</a:t>
                      </a:r>
                      <a:endParaRPr lang="pt-BR" sz="1600" b="1" dirty="0">
                        <a:effectLst/>
                        <a:latin typeface="Arial" panose="020B0604020202020204" pitchFamily="34" charset="0"/>
                        <a:ea typeface="Calibri"/>
                        <a:cs typeface="Arial" panose="020B0604020202020204" pitchFamily="34" charset="0"/>
                      </a:endParaRPr>
                    </a:p>
                  </a:txBody>
                  <a:tcPr marL="44450" marR="4445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lnSpc>
                          <a:spcPct val="115000"/>
                        </a:lnSpc>
                        <a:spcAft>
                          <a:spcPts val="0"/>
                        </a:spcAft>
                      </a:pPr>
                      <a:r>
                        <a:rPr lang="en-US" sz="1600" b="1" dirty="0">
                          <a:effectLst/>
                          <a:latin typeface="Arial" panose="020B0604020202020204" pitchFamily="34" charset="0"/>
                          <a:cs typeface="Arial" panose="020B0604020202020204" pitchFamily="34" charset="0"/>
                        </a:rPr>
                        <a:t>CL90 (ppm)</a:t>
                      </a:r>
                      <a:endParaRPr lang="pt-BR" sz="1600" b="1" dirty="0">
                        <a:effectLst/>
                        <a:latin typeface="Arial" panose="020B0604020202020204" pitchFamily="34" charset="0"/>
                        <a:ea typeface="Calibri"/>
                        <a:cs typeface="Arial" panose="020B0604020202020204" pitchFamily="34" charset="0"/>
                      </a:endParaRPr>
                    </a:p>
                  </a:txBody>
                  <a:tcPr marL="44450" marR="4445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lnSpc>
                          <a:spcPct val="115000"/>
                        </a:lnSpc>
                        <a:spcAft>
                          <a:spcPts val="0"/>
                        </a:spcAft>
                      </a:pPr>
                      <a:r>
                        <a:rPr lang="en-US" sz="1600" b="1" dirty="0">
                          <a:effectLst/>
                          <a:latin typeface="Arial" panose="020B0604020202020204" pitchFamily="34" charset="0"/>
                          <a:cs typeface="Arial" panose="020B0604020202020204" pitchFamily="34" charset="0"/>
                        </a:rPr>
                        <a:t>CL95 (ppm)</a:t>
                      </a:r>
                      <a:endParaRPr lang="pt-BR" sz="1600" b="1" dirty="0">
                        <a:effectLst/>
                        <a:latin typeface="Arial" panose="020B0604020202020204" pitchFamily="34" charset="0"/>
                        <a:ea typeface="Calibri"/>
                        <a:cs typeface="Arial" panose="020B0604020202020204" pitchFamily="34" charset="0"/>
                      </a:endParaRPr>
                    </a:p>
                  </a:txBody>
                  <a:tcPr marL="44450" marR="4445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3160">
                <a:tc>
                  <a:txBody>
                    <a:bodyPr/>
                    <a:lstStyle/>
                    <a:p>
                      <a:pPr>
                        <a:lnSpc>
                          <a:spcPct val="115000"/>
                        </a:lnSpc>
                        <a:spcAft>
                          <a:spcPts val="0"/>
                        </a:spcAft>
                      </a:pPr>
                      <a:r>
                        <a:rPr lang="pt-BR" sz="1600" dirty="0">
                          <a:solidFill>
                            <a:schemeClr val="bg1"/>
                          </a:solidFill>
                          <a:effectLst/>
                          <a:latin typeface="Arial" panose="020B0604020202020204" pitchFamily="34" charset="0"/>
                          <a:cs typeface="Arial" panose="020B0604020202020204" pitchFamily="34" charset="0"/>
                        </a:rPr>
                        <a:t> </a:t>
                      </a:r>
                      <a:r>
                        <a:rPr lang="pt-BR" sz="1600" dirty="0" smtClean="0">
                          <a:solidFill>
                            <a:schemeClr val="bg1"/>
                          </a:solidFill>
                          <a:effectLst/>
                          <a:latin typeface="Arial" panose="020B0604020202020204" pitchFamily="34" charset="0"/>
                          <a:cs typeface="Arial" panose="020B0604020202020204" pitchFamily="34" charset="0"/>
                        </a:rPr>
                        <a:t>Letais </a:t>
                      </a:r>
                      <a:endParaRPr lang="pt-BR" sz="1600" dirty="0">
                        <a:solidFill>
                          <a:schemeClr val="bg1"/>
                        </a:solidFill>
                        <a:effectLst/>
                        <a:latin typeface="Arial" panose="020B0604020202020204" pitchFamily="34" charset="0"/>
                        <a:ea typeface="Calibri"/>
                        <a:cs typeface="Arial" panose="020B0604020202020204" pitchFamily="34" charset="0"/>
                      </a:endParaRPr>
                    </a:p>
                  </a:txBody>
                  <a:tcPr marL="44450" marR="44450" marT="0" marB="0">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r>
              <a:tr h="443160">
                <a:tc>
                  <a:txBody>
                    <a:bodyPr/>
                    <a:lstStyle/>
                    <a:p>
                      <a:pPr>
                        <a:lnSpc>
                          <a:spcPct val="115000"/>
                        </a:lnSpc>
                      </a:pPr>
                      <a:endParaRPr lang="pt-BR" sz="1600" dirty="0">
                        <a:solidFill>
                          <a:schemeClr val="bg1"/>
                        </a:solidFill>
                        <a:effectLst/>
                        <a:latin typeface="Arial" panose="020B0604020202020204" pitchFamily="34" charset="0"/>
                        <a:cs typeface="Arial" panose="020B0604020202020204" pitchFamily="34" charset="0"/>
                      </a:endParaRPr>
                    </a:p>
                  </a:txBody>
                  <a:tcPr marL="44450" marR="4445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1"/>
                    </a:solidFill>
                  </a:tcPr>
                </a:tc>
                <a:tc>
                  <a:txBody>
                    <a:bodyPr/>
                    <a:lstStyle/>
                    <a:p>
                      <a:pPr algn="ctr">
                        <a:lnSpc>
                          <a:spcPct val="115000"/>
                        </a:lnSpc>
                        <a:spcAft>
                          <a:spcPts val="0"/>
                        </a:spcAft>
                      </a:pPr>
                      <a:r>
                        <a:rPr lang="pt-BR" sz="1600" dirty="0">
                          <a:effectLst/>
                          <a:latin typeface="Arial" panose="020B0604020202020204" pitchFamily="34" charset="0"/>
                          <a:cs typeface="Arial" panose="020B0604020202020204" pitchFamily="34" charset="0"/>
                        </a:rPr>
                        <a:t>417,4</a:t>
                      </a:r>
                      <a:endParaRPr lang="pt-BR" sz="1600" dirty="0">
                        <a:effectLst/>
                        <a:latin typeface="Arial" panose="020B0604020202020204" pitchFamily="34" charset="0"/>
                        <a:ea typeface="Calibri"/>
                        <a:cs typeface="Arial" panose="020B0604020202020204" pitchFamily="34" charset="0"/>
                      </a:endParaRPr>
                    </a:p>
                  </a:txBody>
                  <a:tcPr marL="44450" marR="4445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lnSpc>
                          <a:spcPct val="115000"/>
                        </a:lnSpc>
                        <a:spcAft>
                          <a:spcPts val="0"/>
                        </a:spcAft>
                      </a:pPr>
                      <a:r>
                        <a:rPr lang="pt-BR" sz="1600" dirty="0">
                          <a:effectLst/>
                          <a:latin typeface="Arial" panose="020B0604020202020204" pitchFamily="34" charset="0"/>
                          <a:cs typeface="Arial" panose="020B0604020202020204" pitchFamily="34" charset="0"/>
                        </a:rPr>
                        <a:t>468,1</a:t>
                      </a:r>
                      <a:endParaRPr lang="pt-BR" sz="1600" dirty="0">
                        <a:effectLst/>
                        <a:latin typeface="Arial" panose="020B0604020202020204" pitchFamily="34" charset="0"/>
                        <a:ea typeface="Calibri"/>
                        <a:cs typeface="Arial" panose="020B0604020202020204" pitchFamily="34" charset="0"/>
                      </a:endParaRPr>
                    </a:p>
                  </a:txBody>
                  <a:tcPr marL="44450" marR="4445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lnSpc>
                          <a:spcPct val="115000"/>
                        </a:lnSpc>
                        <a:spcAft>
                          <a:spcPts val="0"/>
                        </a:spcAft>
                      </a:pPr>
                      <a:r>
                        <a:rPr lang="pt-BR" sz="1600">
                          <a:effectLst/>
                          <a:latin typeface="Arial" panose="020B0604020202020204" pitchFamily="34" charset="0"/>
                          <a:cs typeface="Arial" panose="020B0604020202020204" pitchFamily="34" charset="0"/>
                        </a:rPr>
                        <a:t>482,5</a:t>
                      </a:r>
                      <a:endParaRPr lang="pt-BR" sz="1600">
                        <a:effectLst/>
                        <a:latin typeface="Arial" panose="020B0604020202020204" pitchFamily="34" charset="0"/>
                        <a:ea typeface="Calibri"/>
                        <a:cs typeface="Arial" panose="020B0604020202020204" pitchFamily="34" charset="0"/>
                      </a:endParaRPr>
                    </a:p>
                  </a:txBody>
                  <a:tcPr marL="44450" marR="4445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lnSpc>
                          <a:spcPct val="115000"/>
                        </a:lnSpc>
                        <a:spcAft>
                          <a:spcPts val="0"/>
                        </a:spcAft>
                      </a:pPr>
                      <a:r>
                        <a:rPr lang="pt-BR" sz="1600">
                          <a:effectLst/>
                          <a:latin typeface="Arial" panose="020B0604020202020204" pitchFamily="34" charset="0"/>
                          <a:cs typeface="Arial" panose="020B0604020202020204" pitchFamily="34" charset="0"/>
                        </a:rPr>
                        <a:t>325,6</a:t>
                      </a:r>
                      <a:endParaRPr lang="pt-BR" sz="1600">
                        <a:effectLst/>
                        <a:latin typeface="Arial" panose="020B0604020202020204" pitchFamily="34" charset="0"/>
                        <a:ea typeface="Calibri"/>
                        <a:cs typeface="Arial" panose="020B0604020202020204" pitchFamily="34" charset="0"/>
                      </a:endParaRPr>
                    </a:p>
                  </a:txBody>
                  <a:tcPr marL="44450" marR="4445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lnSpc>
                          <a:spcPct val="115000"/>
                        </a:lnSpc>
                        <a:spcAft>
                          <a:spcPts val="0"/>
                        </a:spcAft>
                      </a:pPr>
                      <a:r>
                        <a:rPr lang="pt-BR" sz="1600" dirty="0">
                          <a:effectLst/>
                          <a:latin typeface="Arial" panose="020B0604020202020204" pitchFamily="34" charset="0"/>
                          <a:cs typeface="Arial" panose="020B0604020202020204" pitchFamily="34" charset="0"/>
                        </a:rPr>
                        <a:t>407,1</a:t>
                      </a:r>
                      <a:endParaRPr lang="pt-BR" sz="1600" dirty="0">
                        <a:effectLst/>
                        <a:latin typeface="Arial" panose="020B0604020202020204" pitchFamily="34" charset="0"/>
                        <a:ea typeface="Calibri"/>
                        <a:cs typeface="Arial" panose="020B0604020202020204" pitchFamily="34" charset="0"/>
                      </a:endParaRPr>
                    </a:p>
                  </a:txBody>
                  <a:tcPr marL="44450" marR="4445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lnSpc>
                          <a:spcPct val="115000"/>
                        </a:lnSpc>
                        <a:spcAft>
                          <a:spcPts val="0"/>
                        </a:spcAft>
                      </a:pPr>
                      <a:r>
                        <a:rPr lang="pt-BR" sz="1600">
                          <a:effectLst/>
                          <a:latin typeface="Arial" panose="020B0604020202020204" pitchFamily="34" charset="0"/>
                          <a:cs typeface="Arial" panose="020B0604020202020204" pitchFamily="34" charset="0"/>
                        </a:rPr>
                        <a:t>430,2</a:t>
                      </a:r>
                      <a:endParaRPr lang="pt-BR" sz="1600">
                        <a:effectLst/>
                        <a:latin typeface="Arial" panose="020B0604020202020204" pitchFamily="34" charset="0"/>
                        <a:ea typeface="Calibri"/>
                        <a:cs typeface="Arial" panose="020B0604020202020204" pitchFamily="34" charset="0"/>
                      </a:endParaRPr>
                    </a:p>
                  </a:txBody>
                  <a:tcPr marL="44450" marR="4445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753371">
                <a:tc>
                  <a:txBody>
                    <a:bodyPr/>
                    <a:lstStyle/>
                    <a:p>
                      <a:pPr algn="just">
                        <a:lnSpc>
                          <a:spcPct val="115000"/>
                        </a:lnSpc>
                        <a:spcAft>
                          <a:spcPts val="0"/>
                        </a:spcAft>
                      </a:pPr>
                      <a:r>
                        <a:rPr lang="pt-BR" sz="1600" i="1" dirty="0">
                          <a:solidFill>
                            <a:schemeClr val="bg1"/>
                          </a:solidFill>
                          <a:effectLst/>
                          <a:latin typeface="Arial" panose="020B0604020202020204" pitchFamily="34" charset="0"/>
                          <a:cs typeface="Arial" panose="020B0604020202020204" pitchFamily="34" charset="0"/>
                        </a:rPr>
                        <a:t>P. </a:t>
                      </a:r>
                      <a:r>
                        <a:rPr lang="pt-BR" sz="1600" i="1" dirty="0" err="1">
                          <a:solidFill>
                            <a:schemeClr val="bg1"/>
                          </a:solidFill>
                          <a:effectLst/>
                          <a:latin typeface="Arial" panose="020B0604020202020204" pitchFamily="34" charset="0"/>
                          <a:cs typeface="Arial" panose="020B0604020202020204" pitchFamily="34" charset="0"/>
                        </a:rPr>
                        <a:t>aduncum</a:t>
                      </a:r>
                      <a:endParaRPr lang="pt-BR" sz="1600" i="1" dirty="0">
                        <a:solidFill>
                          <a:schemeClr val="bg1"/>
                        </a:solidFill>
                        <a:effectLst/>
                        <a:latin typeface="Arial" panose="020B0604020202020204" pitchFamily="34" charset="0"/>
                        <a:ea typeface="Calibri"/>
                        <a:cs typeface="Arial" panose="020B0604020202020204" pitchFamily="34" charset="0"/>
                      </a:endParaRPr>
                    </a:p>
                  </a:txBody>
                  <a:tcPr marL="44450" marR="4445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lnSpc>
                          <a:spcPct val="115000"/>
                        </a:lnSpc>
                        <a:spcAft>
                          <a:spcPts val="0"/>
                        </a:spcAft>
                      </a:pPr>
                      <a:r>
                        <a:rPr lang="pt-BR" sz="1600" dirty="0">
                          <a:effectLst/>
                          <a:latin typeface="Arial" panose="020B0604020202020204" pitchFamily="34" charset="0"/>
                          <a:cs typeface="Arial" panose="020B0604020202020204" pitchFamily="34" charset="0"/>
                        </a:rPr>
                        <a:t>(404,9-427,4)</a:t>
                      </a:r>
                      <a:endParaRPr lang="pt-BR" sz="1600" dirty="0">
                        <a:effectLst/>
                        <a:latin typeface="Arial" panose="020B0604020202020204" pitchFamily="34" charset="0"/>
                        <a:ea typeface="Calibri"/>
                        <a:cs typeface="Arial" panose="020B0604020202020204" pitchFamily="34" charset="0"/>
                      </a:endParaRPr>
                    </a:p>
                  </a:txBody>
                  <a:tcPr marL="44450" marR="4445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pt-BR" sz="1600" dirty="0">
                          <a:effectLst/>
                          <a:latin typeface="Arial" panose="020B0604020202020204" pitchFamily="34" charset="0"/>
                          <a:cs typeface="Arial" panose="020B0604020202020204" pitchFamily="34" charset="0"/>
                        </a:rPr>
                        <a:t>(455 –488,5)</a:t>
                      </a:r>
                      <a:endParaRPr lang="pt-BR" sz="1600" dirty="0">
                        <a:effectLst/>
                        <a:latin typeface="Arial" panose="020B0604020202020204" pitchFamily="34" charset="0"/>
                        <a:ea typeface="Calibri"/>
                        <a:cs typeface="Arial" panose="020B0604020202020204" pitchFamily="34" charset="0"/>
                      </a:endParaRPr>
                    </a:p>
                  </a:txBody>
                  <a:tcPr marL="44450" marR="4445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pt-BR" sz="1600" dirty="0">
                          <a:effectLst/>
                          <a:latin typeface="Arial" panose="020B0604020202020204" pitchFamily="34" charset="0"/>
                          <a:cs typeface="Arial" panose="020B0604020202020204" pitchFamily="34" charset="0"/>
                        </a:rPr>
                        <a:t>(467,3-508,4)</a:t>
                      </a:r>
                      <a:endParaRPr lang="pt-BR" sz="1600" dirty="0">
                        <a:effectLst/>
                        <a:latin typeface="Arial" panose="020B0604020202020204" pitchFamily="34" charset="0"/>
                        <a:ea typeface="Calibri"/>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ct val="115000"/>
                        </a:lnSpc>
                        <a:spcAft>
                          <a:spcPts val="0"/>
                        </a:spcAft>
                      </a:pPr>
                      <a:r>
                        <a:rPr lang="pt-BR" sz="1600" dirty="0">
                          <a:effectLst/>
                          <a:latin typeface="Arial" panose="020B0604020202020204" pitchFamily="34" charset="0"/>
                          <a:cs typeface="Arial" panose="020B0604020202020204" pitchFamily="34" charset="0"/>
                        </a:rPr>
                        <a:t>(298,1-370,2)</a:t>
                      </a:r>
                      <a:endParaRPr lang="pt-BR" sz="1600" dirty="0">
                        <a:effectLst/>
                        <a:latin typeface="Arial" panose="020B0604020202020204" pitchFamily="34" charset="0"/>
                        <a:ea typeface="Calibri"/>
                        <a:cs typeface="Arial" panose="020B0604020202020204" pitchFamily="34" charset="0"/>
                      </a:endParaRPr>
                    </a:p>
                  </a:txBody>
                  <a:tcPr marL="44450" marR="4445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pt-BR" sz="1600" dirty="0">
                          <a:effectLst/>
                          <a:latin typeface="Arial" panose="020B0604020202020204" pitchFamily="34" charset="0"/>
                          <a:cs typeface="Arial" panose="020B0604020202020204" pitchFamily="34" charset="0"/>
                        </a:rPr>
                        <a:t>(342,5-435,4)</a:t>
                      </a:r>
                      <a:endParaRPr lang="pt-BR" sz="1600" dirty="0">
                        <a:effectLst/>
                        <a:latin typeface="Arial" panose="020B0604020202020204" pitchFamily="34" charset="0"/>
                        <a:ea typeface="Calibri"/>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ct val="115000"/>
                        </a:lnSpc>
                        <a:spcAft>
                          <a:spcPts val="0"/>
                        </a:spcAft>
                      </a:pPr>
                      <a:r>
                        <a:rPr lang="pt-BR" sz="1600" dirty="0">
                          <a:effectLst/>
                          <a:latin typeface="Arial" panose="020B0604020202020204" pitchFamily="34" charset="0"/>
                          <a:cs typeface="Arial" panose="020B0604020202020204" pitchFamily="34" charset="0"/>
                        </a:rPr>
                        <a:t>(404,3-506,3)</a:t>
                      </a:r>
                      <a:endParaRPr lang="pt-BR" sz="1600" dirty="0">
                        <a:effectLst/>
                        <a:latin typeface="Arial" panose="020B0604020202020204" pitchFamily="34" charset="0"/>
                        <a:ea typeface="Calibri"/>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22" name="CaixaDeTexto 21"/>
          <p:cNvSpPr txBox="1"/>
          <p:nvPr/>
        </p:nvSpPr>
        <p:spPr>
          <a:xfrm>
            <a:off x="5328717" y="17283985"/>
            <a:ext cx="12274152" cy="646331"/>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pt-BR" sz="1800" b="1" dirty="0" smtClean="0">
                <a:solidFill>
                  <a:schemeClr val="bg1"/>
                </a:solidFill>
                <a:latin typeface="Arial" panose="020B0604020202020204" pitchFamily="34" charset="0"/>
                <a:cs typeface="Arial" panose="020B0604020202020204" pitchFamily="34" charset="0"/>
              </a:rPr>
              <a:t>Tabela 1. Concentrações letais e intervalo de confiança (IC95%) obtidos do óleo de </a:t>
            </a:r>
            <a:r>
              <a:rPr lang="pt-BR" sz="1800" b="1" i="1" dirty="0" smtClean="0">
                <a:solidFill>
                  <a:schemeClr val="bg1"/>
                </a:solidFill>
                <a:latin typeface="Arial" panose="020B0604020202020204" pitchFamily="34" charset="0"/>
                <a:cs typeface="Arial" panose="020B0604020202020204" pitchFamily="34" charset="0"/>
              </a:rPr>
              <a:t>P. </a:t>
            </a:r>
            <a:r>
              <a:rPr lang="pt-BR" sz="1800" b="1" i="1" dirty="0" err="1" smtClean="0">
                <a:solidFill>
                  <a:schemeClr val="bg1"/>
                </a:solidFill>
                <a:latin typeface="Arial" panose="020B0604020202020204" pitchFamily="34" charset="0"/>
                <a:cs typeface="Arial" panose="020B0604020202020204" pitchFamily="34" charset="0"/>
              </a:rPr>
              <a:t>aduncum</a:t>
            </a:r>
            <a:r>
              <a:rPr lang="pt-BR" sz="1800" b="1" dirty="0" smtClean="0">
                <a:solidFill>
                  <a:schemeClr val="bg1"/>
                </a:solidFill>
                <a:latin typeface="Arial" panose="020B0604020202020204" pitchFamily="34" charset="0"/>
                <a:cs typeface="Arial" panose="020B0604020202020204" pitchFamily="34" charset="0"/>
              </a:rPr>
              <a:t> sobre </a:t>
            </a:r>
            <a:r>
              <a:rPr lang="pt-BR" sz="1800" b="1" i="1" dirty="0" smtClean="0">
                <a:solidFill>
                  <a:schemeClr val="bg1"/>
                </a:solidFill>
                <a:latin typeface="Arial" panose="020B0604020202020204" pitchFamily="34" charset="0"/>
                <a:cs typeface="Arial" panose="020B0604020202020204" pitchFamily="34" charset="0"/>
              </a:rPr>
              <a:t>A. </a:t>
            </a:r>
            <a:r>
              <a:rPr lang="pt-BR" sz="1800" b="1" i="1" dirty="0" err="1" smtClean="0">
                <a:solidFill>
                  <a:schemeClr val="bg1"/>
                </a:solidFill>
                <a:latin typeface="Arial" panose="020B0604020202020204" pitchFamily="34" charset="0"/>
                <a:cs typeface="Arial" panose="020B0604020202020204" pitchFamily="34" charset="0"/>
              </a:rPr>
              <a:t>albitarsis</a:t>
            </a:r>
            <a:r>
              <a:rPr lang="pt-BR" sz="1800" b="1" smtClean="0">
                <a:solidFill>
                  <a:schemeClr val="bg1"/>
                </a:solidFill>
                <a:latin typeface="Arial" panose="020B0604020202020204" pitchFamily="34" charset="0"/>
                <a:cs typeface="Arial" panose="020B0604020202020204" pitchFamily="34" charset="0"/>
              </a:rPr>
              <a:t> </a:t>
            </a:r>
            <a:r>
              <a:rPr lang="pt-BR" sz="1800" b="1" smtClean="0">
                <a:solidFill>
                  <a:schemeClr val="bg1"/>
                </a:solidFill>
                <a:latin typeface="Arial" panose="020B0604020202020204" pitchFamily="34" charset="0"/>
                <a:cs typeface="Arial" panose="020B0604020202020204" pitchFamily="34" charset="0"/>
              </a:rPr>
              <a:t>, em </a:t>
            </a:r>
            <a:r>
              <a:rPr lang="pt-BR" sz="1800" b="1" dirty="0" smtClean="0">
                <a:solidFill>
                  <a:schemeClr val="bg1"/>
                </a:solidFill>
                <a:latin typeface="Arial" panose="020B0604020202020204" pitchFamily="34" charset="0"/>
                <a:cs typeface="Arial" panose="020B0604020202020204" pitchFamily="34" charset="0"/>
              </a:rPr>
              <a:t>60 e 180 minutos de exposição, em laboratório.</a:t>
            </a:r>
            <a:endParaRPr lang="pt-BR" sz="1800" b="1"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pice">
  <a:themeElements>
    <a:clrScheme name="Áp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Áp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Áp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4905</TotalTime>
  <Words>650</Words>
  <Application>Microsoft Office PowerPoint</Application>
  <PresentationFormat>Personalizar</PresentationFormat>
  <Paragraphs>45</Paragraphs>
  <Slides>1</Slides>
  <Notes>1</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Ápice</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Vivi</dc:creator>
  <cp:lastModifiedBy>Nonato Souto</cp:lastModifiedBy>
  <cp:revision>129</cp:revision>
  <dcterms:created xsi:type="dcterms:W3CDTF">2013-02-16T19:39:49Z</dcterms:created>
  <dcterms:modified xsi:type="dcterms:W3CDTF">2013-11-14T16:36:54Z</dcterms:modified>
</cp:coreProperties>
</file>