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404050" cy="43205400"/>
  <p:notesSz cx="6858000" cy="9144000"/>
  <p:defaultTextStyle>
    <a:defPPr>
      <a:defRPr lang="pt-BR"/>
    </a:defPPr>
    <a:lvl1pPr algn="l" rtl="0" fontAlgn="base">
      <a:spcBef>
        <a:spcPct val="0"/>
      </a:spcBef>
      <a:spcAft>
        <a:spcPct val="0"/>
      </a:spcAft>
      <a:defRPr sz="3200" kern="1200">
        <a:solidFill>
          <a:schemeClr val="tx1"/>
        </a:solidFill>
        <a:latin typeface="Tahoma" pitchFamily="34" charset="0"/>
        <a:ea typeface="+mn-ea"/>
        <a:cs typeface="+mn-cs"/>
      </a:defRPr>
    </a:lvl1pPr>
    <a:lvl2pPr marL="640080" algn="l" rtl="0" fontAlgn="base">
      <a:spcBef>
        <a:spcPct val="0"/>
      </a:spcBef>
      <a:spcAft>
        <a:spcPct val="0"/>
      </a:spcAft>
      <a:defRPr sz="3200" kern="1200">
        <a:solidFill>
          <a:schemeClr val="tx1"/>
        </a:solidFill>
        <a:latin typeface="Tahoma" pitchFamily="34" charset="0"/>
        <a:ea typeface="+mn-ea"/>
        <a:cs typeface="+mn-cs"/>
      </a:defRPr>
    </a:lvl2pPr>
    <a:lvl3pPr marL="1280160" algn="l" rtl="0" fontAlgn="base">
      <a:spcBef>
        <a:spcPct val="0"/>
      </a:spcBef>
      <a:spcAft>
        <a:spcPct val="0"/>
      </a:spcAft>
      <a:defRPr sz="3200" kern="1200">
        <a:solidFill>
          <a:schemeClr val="tx1"/>
        </a:solidFill>
        <a:latin typeface="Tahoma" pitchFamily="34" charset="0"/>
        <a:ea typeface="+mn-ea"/>
        <a:cs typeface="+mn-cs"/>
      </a:defRPr>
    </a:lvl3pPr>
    <a:lvl4pPr marL="1920240" algn="l" rtl="0" fontAlgn="base">
      <a:spcBef>
        <a:spcPct val="0"/>
      </a:spcBef>
      <a:spcAft>
        <a:spcPct val="0"/>
      </a:spcAft>
      <a:defRPr sz="3200" kern="1200">
        <a:solidFill>
          <a:schemeClr val="tx1"/>
        </a:solidFill>
        <a:latin typeface="Tahoma" pitchFamily="34" charset="0"/>
        <a:ea typeface="+mn-ea"/>
        <a:cs typeface="+mn-cs"/>
      </a:defRPr>
    </a:lvl4pPr>
    <a:lvl5pPr marL="2560320" algn="l" rtl="0" fontAlgn="base">
      <a:spcBef>
        <a:spcPct val="0"/>
      </a:spcBef>
      <a:spcAft>
        <a:spcPct val="0"/>
      </a:spcAft>
      <a:defRPr sz="3200" kern="1200">
        <a:solidFill>
          <a:schemeClr val="tx1"/>
        </a:solidFill>
        <a:latin typeface="Tahoma" pitchFamily="34" charset="0"/>
        <a:ea typeface="+mn-ea"/>
        <a:cs typeface="+mn-cs"/>
      </a:defRPr>
    </a:lvl5pPr>
    <a:lvl6pPr marL="3200400" algn="l" defTabSz="1280160" rtl="0" eaLnBrk="1" latinLnBrk="0" hangingPunct="1">
      <a:defRPr sz="3200" kern="1200">
        <a:solidFill>
          <a:schemeClr val="tx1"/>
        </a:solidFill>
        <a:latin typeface="Tahoma" pitchFamily="34" charset="0"/>
        <a:ea typeface="+mn-ea"/>
        <a:cs typeface="+mn-cs"/>
      </a:defRPr>
    </a:lvl6pPr>
    <a:lvl7pPr marL="3840480" algn="l" defTabSz="1280160" rtl="0" eaLnBrk="1" latinLnBrk="0" hangingPunct="1">
      <a:defRPr sz="3200" kern="1200">
        <a:solidFill>
          <a:schemeClr val="tx1"/>
        </a:solidFill>
        <a:latin typeface="Tahoma" pitchFamily="34" charset="0"/>
        <a:ea typeface="+mn-ea"/>
        <a:cs typeface="+mn-cs"/>
      </a:defRPr>
    </a:lvl7pPr>
    <a:lvl8pPr marL="4480560" algn="l" defTabSz="1280160" rtl="0" eaLnBrk="1" latinLnBrk="0" hangingPunct="1">
      <a:defRPr sz="3200" kern="1200">
        <a:solidFill>
          <a:schemeClr val="tx1"/>
        </a:solidFill>
        <a:latin typeface="Tahoma" pitchFamily="34" charset="0"/>
        <a:ea typeface="+mn-ea"/>
        <a:cs typeface="+mn-cs"/>
      </a:defRPr>
    </a:lvl8pPr>
    <a:lvl9pPr marL="5120640" algn="l" defTabSz="128016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13487">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905"/>
    <a:srgbClr val="19A30A"/>
    <a:srgbClr val="000000"/>
    <a:srgbClr val="21CE0F"/>
    <a:srgbClr val="0C4A06"/>
    <a:srgbClr val="0E4D07"/>
    <a:srgbClr val="0F5408"/>
    <a:srgbClr val="0E5107"/>
    <a:srgbClr val="116109"/>
    <a:srgbClr val="8B9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828" autoAdjust="0"/>
  </p:normalViewPr>
  <p:slideViewPr>
    <p:cSldViewPr>
      <p:cViewPr>
        <p:scale>
          <a:sx n="25" d="100"/>
          <a:sy n="25" d="100"/>
        </p:scale>
        <p:origin x="-456" y="-72"/>
      </p:cViewPr>
      <p:guideLst>
        <p:guide orient="horz" pos="13487"/>
        <p:guide pos="102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endParaRPr lang="pt-BR"/>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pt-BR"/>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pt-BR"/>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CD9A5F72-978A-4CD2-B203-A6127622974E}" type="slidenum">
              <a:rPr lang="pt-BR"/>
              <a:pPr/>
              <a:t>‹nº›</a:t>
            </a:fld>
            <a:endParaRPr lang="pt-BR"/>
          </a:p>
        </p:txBody>
      </p:sp>
    </p:spTree>
    <p:extLst>
      <p:ext uri="{BB962C8B-B14F-4D97-AF65-F5344CB8AC3E}">
        <p14:creationId xmlns:p14="http://schemas.microsoft.com/office/powerpoint/2010/main" val="3365552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atin typeface="Times New Roman" pitchFamily="18" charset="0"/>
              </a:defRPr>
            </a:lvl1pPr>
          </a:lstStyle>
          <a:p>
            <a:endParaRPr lang="pt-B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atin typeface="Times New Roman" pitchFamily="18" charset="0"/>
              </a:defRPr>
            </a:lvl1pPr>
          </a:lstStyle>
          <a:p>
            <a:endParaRPr lang="pt-BR"/>
          </a:p>
        </p:txBody>
      </p:sp>
      <p:sp>
        <p:nvSpPr>
          <p:cNvPr id="3076" name="Rectangle 4"/>
          <p:cNvSpPr>
            <a:spLocks noGrp="1" noRot="1" noChangeAspect="1" noChangeArrowheads="1" noTextEdit="1"/>
          </p:cNvSpPr>
          <p:nvPr>
            <p:ph type="sldImg" idx="2"/>
          </p:nvPr>
        </p:nvSpPr>
        <p:spPr bwMode="auto">
          <a:xfrm>
            <a:off x="2144713" y="687388"/>
            <a:ext cx="2568575" cy="3425825"/>
          </a:xfrm>
          <a:prstGeom prst="rect">
            <a:avLst/>
          </a:prstGeom>
          <a:noFill/>
          <a:ln w="12700">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atin typeface="Times New Roman" pitchFamily="18" charset="0"/>
              </a:defRPr>
            </a:lvl1pPr>
          </a:lstStyle>
          <a:p>
            <a:endParaRPr lang="pt-B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atin typeface="Times New Roman" pitchFamily="18" charset="0"/>
              </a:defRPr>
            </a:lvl1pPr>
          </a:lstStyle>
          <a:p>
            <a:fld id="{113CC640-EEBA-417D-B047-56DD01FEBD5D}" type="slidenum">
              <a:rPr lang="pt-BR"/>
              <a:pPr/>
              <a:t>‹nº›</a:t>
            </a:fld>
            <a:endParaRPr lang="pt-BR"/>
          </a:p>
        </p:txBody>
      </p:sp>
    </p:spTree>
    <p:extLst>
      <p:ext uri="{BB962C8B-B14F-4D97-AF65-F5344CB8AC3E}">
        <p14:creationId xmlns:p14="http://schemas.microsoft.com/office/powerpoint/2010/main" val="19612086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700" kern="1200">
        <a:solidFill>
          <a:schemeClr val="tx1"/>
        </a:solidFill>
        <a:latin typeface="Times New Roman" pitchFamily="18" charset="0"/>
        <a:ea typeface="+mn-ea"/>
        <a:cs typeface="+mn-cs"/>
      </a:defRPr>
    </a:lvl1pPr>
    <a:lvl2pPr marL="640080" algn="l" rtl="0" fontAlgn="base">
      <a:spcBef>
        <a:spcPct val="30000"/>
      </a:spcBef>
      <a:spcAft>
        <a:spcPct val="0"/>
      </a:spcAft>
      <a:defRPr sz="1700" kern="1200">
        <a:solidFill>
          <a:schemeClr val="tx1"/>
        </a:solidFill>
        <a:latin typeface="Times New Roman" pitchFamily="18" charset="0"/>
        <a:ea typeface="+mn-ea"/>
        <a:cs typeface="+mn-cs"/>
      </a:defRPr>
    </a:lvl2pPr>
    <a:lvl3pPr marL="1280160" algn="l" rtl="0" fontAlgn="base">
      <a:spcBef>
        <a:spcPct val="30000"/>
      </a:spcBef>
      <a:spcAft>
        <a:spcPct val="0"/>
      </a:spcAft>
      <a:defRPr sz="1700" kern="1200">
        <a:solidFill>
          <a:schemeClr val="tx1"/>
        </a:solidFill>
        <a:latin typeface="Times New Roman" pitchFamily="18" charset="0"/>
        <a:ea typeface="+mn-ea"/>
        <a:cs typeface="+mn-cs"/>
      </a:defRPr>
    </a:lvl3pPr>
    <a:lvl4pPr marL="1920240" algn="l" rtl="0" fontAlgn="base">
      <a:spcBef>
        <a:spcPct val="30000"/>
      </a:spcBef>
      <a:spcAft>
        <a:spcPct val="0"/>
      </a:spcAft>
      <a:defRPr sz="1700" kern="1200">
        <a:solidFill>
          <a:schemeClr val="tx1"/>
        </a:solidFill>
        <a:latin typeface="Times New Roman" pitchFamily="18" charset="0"/>
        <a:ea typeface="+mn-ea"/>
        <a:cs typeface="+mn-cs"/>
      </a:defRPr>
    </a:lvl4pPr>
    <a:lvl5pPr marL="2560320" algn="l" rtl="0" fontAlgn="base">
      <a:spcBef>
        <a:spcPct val="30000"/>
      </a:spcBef>
      <a:spcAft>
        <a:spcPct val="0"/>
      </a:spcAft>
      <a:defRPr sz="1700" kern="1200">
        <a:solidFill>
          <a:schemeClr val="tx1"/>
        </a:solidFill>
        <a:latin typeface="Times New Roman" pitchFamily="18" charset="0"/>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C50F0C-92A8-417E-8F28-6AE014D7955A}" type="slidenum">
              <a:rPr lang="pt-BR"/>
              <a:pPr/>
              <a:t>1</a:t>
            </a:fld>
            <a:endParaRPr lang="pt-BR"/>
          </a:p>
        </p:txBody>
      </p:sp>
      <p:sp>
        <p:nvSpPr>
          <p:cNvPr id="6146" name="Rectangle 2"/>
          <p:cNvSpPr>
            <a:spLocks noGrp="1" noRot="1" noChangeAspect="1" noChangeArrowheads="1" noTextEdit="1"/>
          </p:cNvSpPr>
          <p:nvPr>
            <p:ph type="sldImg"/>
          </p:nvPr>
        </p:nvSpPr>
        <p:spPr>
          <a:xfrm>
            <a:off x="2144713" y="687388"/>
            <a:ext cx="2568575" cy="3425825"/>
          </a:xfrm>
          <a:ln cap="flat"/>
        </p:spPr>
      </p:sp>
      <p:sp>
        <p:nvSpPr>
          <p:cNvPr id="6147" name="Rectangle 3"/>
          <p:cNvSpPr>
            <a:spLocks noGrp="1" noChangeArrowheads="1"/>
          </p:cNvSpPr>
          <p:nvPr>
            <p:ph type="body" idx="1"/>
          </p:nvPr>
        </p:nvSpPr>
        <p:spPr>
          <a:ln/>
        </p:spPr>
        <p:txBody>
          <a:bodyPr/>
          <a:lstStyle/>
          <a:p>
            <a:endParaRPr lang="pt-BR" dirty="0"/>
          </a:p>
        </p:txBody>
      </p:sp>
    </p:spTree>
    <p:extLst>
      <p:ext uri="{BB962C8B-B14F-4D97-AF65-F5344CB8AC3E}">
        <p14:creationId xmlns:p14="http://schemas.microsoft.com/office/powerpoint/2010/main" val="82821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114" name="Group 66"/>
          <p:cNvGrpSpPr>
            <a:grpSpLocks/>
          </p:cNvGrpSpPr>
          <p:nvPr/>
        </p:nvGrpSpPr>
        <p:grpSpPr bwMode="auto">
          <a:xfrm>
            <a:off x="0" y="0"/>
            <a:ext cx="32404050" cy="43205400"/>
            <a:chOff x="0" y="0"/>
            <a:chExt cx="13608" cy="20412"/>
          </a:xfrm>
        </p:grpSpPr>
        <p:grpSp>
          <p:nvGrpSpPr>
            <p:cNvPr id="2104" name="Group 56"/>
            <p:cNvGrpSpPr>
              <a:grpSpLocks/>
            </p:cNvGrpSpPr>
            <p:nvPr/>
          </p:nvGrpSpPr>
          <p:grpSpPr bwMode="auto">
            <a:xfrm>
              <a:off x="0" y="0"/>
              <a:ext cx="13608" cy="20412"/>
              <a:chOff x="0" y="0"/>
              <a:chExt cx="13608" cy="20412"/>
            </a:xfrm>
          </p:grpSpPr>
          <p:sp>
            <p:nvSpPr>
              <p:cNvPr id="2050" name="Rectangle 2"/>
              <p:cNvSpPr>
                <a:spLocks noChangeArrowheads="1"/>
              </p:cNvSpPr>
              <p:nvPr/>
            </p:nvSpPr>
            <p:spPr bwMode="ltGray">
              <a:xfrm>
                <a:off x="4990" y="0"/>
                <a:ext cx="8618" cy="454"/>
              </a:xfrm>
              <a:prstGeom prst="rect">
                <a:avLst/>
              </a:prstGeom>
              <a:solidFill>
                <a:schemeClr val="folHlink"/>
              </a:solidFill>
              <a:ln w="9525">
                <a:noFill/>
                <a:miter lim="800000"/>
                <a:headEnd/>
                <a:tailEnd/>
              </a:ln>
              <a:effectLst/>
            </p:spPr>
            <p:txBody>
              <a:bodyPr wrap="none" anchor="ctr"/>
              <a:lstStyle/>
              <a:p>
                <a:endParaRPr lang="pt-BR"/>
              </a:p>
            </p:txBody>
          </p:sp>
          <p:grpSp>
            <p:nvGrpSpPr>
              <p:cNvPr id="2102" name="Group 54"/>
              <p:cNvGrpSpPr>
                <a:grpSpLocks/>
              </p:cNvGrpSpPr>
              <p:nvPr/>
            </p:nvGrpSpPr>
            <p:grpSpPr bwMode="auto">
              <a:xfrm>
                <a:off x="0" y="0"/>
                <a:ext cx="13608" cy="20412"/>
                <a:chOff x="0" y="0"/>
                <a:chExt cx="13608" cy="20412"/>
              </a:xfrm>
            </p:grpSpPr>
            <p:sp>
              <p:nvSpPr>
                <p:cNvPr id="2051" name="Line 3"/>
                <p:cNvSpPr>
                  <a:spLocks noChangeShapeType="1"/>
                </p:cNvSpPr>
                <p:nvPr/>
              </p:nvSpPr>
              <p:spPr bwMode="white">
                <a:xfrm>
                  <a:off x="0" y="907"/>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52" name="Line 4"/>
                <p:cNvSpPr>
                  <a:spLocks noChangeShapeType="1"/>
                </p:cNvSpPr>
                <p:nvPr/>
              </p:nvSpPr>
              <p:spPr bwMode="white">
                <a:xfrm>
                  <a:off x="0" y="1814"/>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53" name="Line 5"/>
                <p:cNvSpPr>
                  <a:spLocks noChangeShapeType="1"/>
                </p:cNvSpPr>
                <p:nvPr/>
              </p:nvSpPr>
              <p:spPr bwMode="white">
                <a:xfrm>
                  <a:off x="0" y="2722"/>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54" name="Line 6"/>
                <p:cNvSpPr>
                  <a:spLocks noChangeShapeType="1"/>
                </p:cNvSpPr>
                <p:nvPr/>
              </p:nvSpPr>
              <p:spPr bwMode="white">
                <a:xfrm>
                  <a:off x="0" y="3629"/>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55" name="Line 7"/>
                <p:cNvSpPr>
                  <a:spLocks noChangeShapeType="1"/>
                </p:cNvSpPr>
                <p:nvPr/>
              </p:nvSpPr>
              <p:spPr bwMode="white">
                <a:xfrm>
                  <a:off x="0" y="4536"/>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56" name="Line 8"/>
                <p:cNvSpPr>
                  <a:spLocks noChangeShapeType="1"/>
                </p:cNvSpPr>
                <p:nvPr/>
              </p:nvSpPr>
              <p:spPr bwMode="white">
                <a:xfrm>
                  <a:off x="0" y="5443"/>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57" name="Line 9"/>
                <p:cNvSpPr>
                  <a:spLocks noChangeShapeType="1"/>
                </p:cNvSpPr>
                <p:nvPr/>
              </p:nvSpPr>
              <p:spPr bwMode="white">
                <a:xfrm>
                  <a:off x="0" y="6350"/>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58" name="Line 10"/>
                <p:cNvSpPr>
                  <a:spLocks noChangeShapeType="1"/>
                </p:cNvSpPr>
                <p:nvPr/>
              </p:nvSpPr>
              <p:spPr bwMode="white">
                <a:xfrm>
                  <a:off x="0" y="7258"/>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59" name="Line 11"/>
                <p:cNvSpPr>
                  <a:spLocks noChangeShapeType="1"/>
                </p:cNvSpPr>
                <p:nvPr/>
              </p:nvSpPr>
              <p:spPr bwMode="white">
                <a:xfrm>
                  <a:off x="0" y="8165"/>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60" name="Line 12"/>
                <p:cNvSpPr>
                  <a:spLocks noChangeShapeType="1"/>
                </p:cNvSpPr>
                <p:nvPr/>
              </p:nvSpPr>
              <p:spPr bwMode="white">
                <a:xfrm>
                  <a:off x="0" y="9072"/>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61" name="Line 13"/>
                <p:cNvSpPr>
                  <a:spLocks noChangeShapeType="1"/>
                </p:cNvSpPr>
                <p:nvPr/>
              </p:nvSpPr>
              <p:spPr bwMode="white">
                <a:xfrm>
                  <a:off x="0" y="9979"/>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62" name="Line 14"/>
                <p:cNvSpPr>
                  <a:spLocks noChangeShapeType="1"/>
                </p:cNvSpPr>
                <p:nvPr/>
              </p:nvSpPr>
              <p:spPr bwMode="white">
                <a:xfrm>
                  <a:off x="0" y="10886"/>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63" name="Line 15"/>
                <p:cNvSpPr>
                  <a:spLocks noChangeShapeType="1"/>
                </p:cNvSpPr>
                <p:nvPr/>
              </p:nvSpPr>
              <p:spPr bwMode="white">
                <a:xfrm>
                  <a:off x="0" y="11794"/>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64" name="Line 16"/>
                <p:cNvSpPr>
                  <a:spLocks noChangeShapeType="1"/>
                </p:cNvSpPr>
                <p:nvPr/>
              </p:nvSpPr>
              <p:spPr bwMode="white">
                <a:xfrm>
                  <a:off x="0" y="12701"/>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65" name="Line 17"/>
                <p:cNvSpPr>
                  <a:spLocks noChangeShapeType="1"/>
                </p:cNvSpPr>
                <p:nvPr/>
              </p:nvSpPr>
              <p:spPr bwMode="white">
                <a:xfrm>
                  <a:off x="0" y="13608"/>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66" name="Line 18"/>
                <p:cNvSpPr>
                  <a:spLocks noChangeShapeType="1"/>
                </p:cNvSpPr>
                <p:nvPr/>
              </p:nvSpPr>
              <p:spPr bwMode="white">
                <a:xfrm>
                  <a:off x="0" y="14515"/>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67" name="Line 19"/>
                <p:cNvSpPr>
                  <a:spLocks noChangeShapeType="1"/>
                </p:cNvSpPr>
                <p:nvPr/>
              </p:nvSpPr>
              <p:spPr bwMode="white">
                <a:xfrm>
                  <a:off x="0" y="15422"/>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68" name="Line 20"/>
                <p:cNvSpPr>
                  <a:spLocks noChangeShapeType="1"/>
                </p:cNvSpPr>
                <p:nvPr/>
              </p:nvSpPr>
              <p:spPr bwMode="white">
                <a:xfrm>
                  <a:off x="0" y="16330"/>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69" name="Line 21"/>
                <p:cNvSpPr>
                  <a:spLocks noChangeShapeType="1"/>
                </p:cNvSpPr>
                <p:nvPr/>
              </p:nvSpPr>
              <p:spPr bwMode="white">
                <a:xfrm>
                  <a:off x="0" y="17237"/>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70" name="Line 22"/>
                <p:cNvSpPr>
                  <a:spLocks noChangeShapeType="1"/>
                </p:cNvSpPr>
                <p:nvPr/>
              </p:nvSpPr>
              <p:spPr bwMode="white">
                <a:xfrm>
                  <a:off x="0" y="18144"/>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71" name="Line 23"/>
                <p:cNvSpPr>
                  <a:spLocks noChangeShapeType="1"/>
                </p:cNvSpPr>
                <p:nvPr/>
              </p:nvSpPr>
              <p:spPr bwMode="white">
                <a:xfrm>
                  <a:off x="0" y="19051"/>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72" name="Line 24"/>
                <p:cNvSpPr>
                  <a:spLocks noChangeShapeType="1"/>
                </p:cNvSpPr>
                <p:nvPr/>
              </p:nvSpPr>
              <p:spPr bwMode="white">
                <a:xfrm>
                  <a:off x="0" y="19958"/>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73" name="Line 25"/>
                <p:cNvSpPr>
                  <a:spLocks noChangeShapeType="1"/>
                </p:cNvSpPr>
                <p:nvPr/>
              </p:nvSpPr>
              <p:spPr bwMode="white">
                <a:xfrm>
                  <a:off x="454"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74" name="Line 26"/>
                <p:cNvSpPr>
                  <a:spLocks noChangeShapeType="1"/>
                </p:cNvSpPr>
                <p:nvPr/>
              </p:nvSpPr>
              <p:spPr bwMode="white">
                <a:xfrm>
                  <a:off x="907"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75" name="Line 27"/>
                <p:cNvSpPr>
                  <a:spLocks noChangeShapeType="1"/>
                </p:cNvSpPr>
                <p:nvPr/>
              </p:nvSpPr>
              <p:spPr bwMode="white">
                <a:xfrm>
                  <a:off x="1361"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76" name="Line 28"/>
                <p:cNvSpPr>
                  <a:spLocks noChangeShapeType="1"/>
                </p:cNvSpPr>
                <p:nvPr/>
              </p:nvSpPr>
              <p:spPr bwMode="white">
                <a:xfrm>
                  <a:off x="1814"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77" name="Line 29"/>
                <p:cNvSpPr>
                  <a:spLocks noChangeShapeType="1"/>
                </p:cNvSpPr>
                <p:nvPr/>
              </p:nvSpPr>
              <p:spPr bwMode="white">
                <a:xfrm>
                  <a:off x="2268"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78" name="Line 30"/>
                <p:cNvSpPr>
                  <a:spLocks noChangeShapeType="1"/>
                </p:cNvSpPr>
                <p:nvPr/>
              </p:nvSpPr>
              <p:spPr bwMode="white">
                <a:xfrm>
                  <a:off x="2722"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79" name="Line 31"/>
                <p:cNvSpPr>
                  <a:spLocks noChangeShapeType="1"/>
                </p:cNvSpPr>
                <p:nvPr/>
              </p:nvSpPr>
              <p:spPr bwMode="white">
                <a:xfrm>
                  <a:off x="3175"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80" name="Line 32"/>
                <p:cNvSpPr>
                  <a:spLocks noChangeShapeType="1"/>
                </p:cNvSpPr>
                <p:nvPr/>
              </p:nvSpPr>
              <p:spPr bwMode="white">
                <a:xfrm>
                  <a:off x="3629"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81" name="Line 33"/>
                <p:cNvSpPr>
                  <a:spLocks noChangeShapeType="1"/>
                </p:cNvSpPr>
                <p:nvPr/>
              </p:nvSpPr>
              <p:spPr bwMode="white">
                <a:xfrm>
                  <a:off x="4082"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82" name="Line 34"/>
                <p:cNvSpPr>
                  <a:spLocks noChangeShapeType="1"/>
                </p:cNvSpPr>
                <p:nvPr/>
              </p:nvSpPr>
              <p:spPr bwMode="white">
                <a:xfrm>
                  <a:off x="4536"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83" name="Line 35"/>
                <p:cNvSpPr>
                  <a:spLocks noChangeShapeType="1"/>
                </p:cNvSpPr>
                <p:nvPr/>
              </p:nvSpPr>
              <p:spPr bwMode="white">
                <a:xfrm>
                  <a:off x="4990"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84" name="Line 36"/>
                <p:cNvSpPr>
                  <a:spLocks noChangeShapeType="1"/>
                </p:cNvSpPr>
                <p:nvPr/>
              </p:nvSpPr>
              <p:spPr bwMode="white">
                <a:xfrm>
                  <a:off x="5443"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85" name="Line 37"/>
                <p:cNvSpPr>
                  <a:spLocks noChangeShapeType="1"/>
                </p:cNvSpPr>
                <p:nvPr/>
              </p:nvSpPr>
              <p:spPr bwMode="white">
                <a:xfrm>
                  <a:off x="5897"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86" name="Line 38"/>
                <p:cNvSpPr>
                  <a:spLocks noChangeShapeType="1"/>
                </p:cNvSpPr>
                <p:nvPr/>
              </p:nvSpPr>
              <p:spPr bwMode="white">
                <a:xfrm>
                  <a:off x="6350"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87" name="Line 39"/>
                <p:cNvSpPr>
                  <a:spLocks noChangeShapeType="1"/>
                </p:cNvSpPr>
                <p:nvPr/>
              </p:nvSpPr>
              <p:spPr bwMode="white">
                <a:xfrm>
                  <a:off x="6804"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88" name="Line 40"/>
                <p:cNvSpPr>
                  <a:spLocks noChangeShapeType="1"/>
                </p:cNvSpPr>
                <p:nvPr/>
              </p:nvSpPr>
              <p:spPr bwMode="white">
                <a:xfrm>
                  <a:off x="7258"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89" name="Line 41"/>
                <p:cNvSpPr>
                  <a:spLocks noChangeShapeType="1"/>
                </p:cNvSpPr>
                <p:nvPr/>
              </p:nvSpPr>
              <p:spPr bwMode="white">
                <a:xfrm>
                  <a:off x="7711"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90" name="Line 42"/>
                <p:cNvSpPr>
                  <a:spLocks noChangeShapeType="1"/>
                </p:cNvSpPr>
                <p:nvPr/>
              </p:nvSpPr>
              <p:spPr bwMode="white">
                <a:xfrm>
                  <a:off x="8165"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91" name="Line 43"/>
                <p:cNvSpPr>
                  <a:spLocks noChangeShapeType="1"/>
                </p:cNvSpPr>
                <p:nvPr/>
              </p:nvSpPr>
              <p:spPr bwMode="white">
                <a:xfrm>
                  <a:off x="8618"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92" name="Line 44"/>
                <p:cNvSpPr>
                  <a:spLocks noChangeShapeType="1"/>
                </p:cNvSpPr>
                <p:nvPr/>
              </p:nvSpPr>
              <p:spPr bwMode="white">
                <a:xfrm>
                  <a:off x="9072"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93" name="Line 45"/>
                <p:cNvSpPr>
                  <a:spLocks noChangeShapeType="1"/>
                </p:cNvSpPr>
                <p:nvPr/>
              </p:nvSpPr>
              <p:spPr bwMode="white">
                <a:xfrm>
                  <a:off x="9526"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94" name="Line 46"/>
                <p:cNvSpPr>
                  <a:spLocks noChangeShapeType="1"/>
                </p:cNvSpPr>
                <p:nvPr/>
              </p:nvSpPr>
              <p:spPr bwMode="white">
                <a:xfrm>
                  <a:off x="9979"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95" name="Line 47"/>
                <p:cNvSpPr>
                  <a:spLocks noChangeShapeType="1"/>
                </p:cNvSpPr>
                <p:nvPr/>
              </p:nvSpPr>
              <p:spPr bwMode="white">
                <a:xfrm>
                  <a:off x="10433"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96" name="Line 48"/>
                <p:cNvSpPr>
                  <a:spLocks noChangeShapeType="1"/>
                </p:cNvSpPr>
                <p:nvPr/>
              </p:nvSpPr>
              <p:spPr bwMode="white">
                <a:xfrm>
                  <a:off x="10886"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97" name="Line 49"/>
                <p:cNvSpPr>
                  <a:spLocks noChangeShapeType="1"/>
                </p:cNvSpPr>
                <p:nvPr/>
              </p:nvSpPr>
              <p:spPr bwMode="white">
                <a:xfrm>
                  <a:off x="11340"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98" name="Line 50"/>
                <p:cNvSpPr>
                  <a:spLocks noChangeShapeType="1"/>
                </p:cNvSpPr>
                <p:nvPr/>
              </p:nvSpPr>
              <p:spPr bwMode="white">
                <a:xfrm>
                  <a:off x="11794"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099" name="Line 51"/>
                <p:cNvSpPr>
                  <a:spLocks noChangeShapeType="1"/>
                </p:cNvSpPr>
                <p:nvPr/>
              </p:nvSpPr>
              <p:spPr bwMode="white">
                <a:xfrm>
                  <a:off x="12247"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100" name="Line 52"/>
                <p:cNvSpPr>
                  <a:spLocks noChangeShapeType="1"/>
                </p:cNvSpPr>
                <p:nvPr/>
              </p:nvSpPr>
              <p:spPr bwMode="white">
                <a:xfrm>
                  <a:off x="12701"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2101" name="Line 53"/>
                <p:cNvSpPr>
                  <a:spLocks noChangeShapeType="1"/>
                </p:cNvSpPr>
                <p:nvPr/>
              </p:nvSpPr>
              <p:spPr bwMode="white">
                <a:xfrm>
                  <a:off x="13154"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grpSp>
          <p:sp>
            <p:nvSpPr>
              <p:cNvPr id="2103" name="Line 55"/>
              <p:cNvSpPr>
                <a:spLocks noChangeShapeType="1"/>
              </p:cNvSpPr>
              <p:nvPr/>
            </p:nvSpPr>
            <p:spPr bwMode="ltGray">
              <a:xfrm>
                <a:off x="13154" y="0"/>
                <a:ext cx="0" cy="7031"/>
              </a:xfrm>
              <a:prstGeom prst="line">
                <a:avLst/>
              </a:prstGeom>
              <a:noFill/>
              <a:ln w="12700">
                <a:solidFill>
                  <a:schemeClr val="hlink"/>
                </a:solidFill>
                <a:round/>
                <a:headEnd type="none" w="sm" len="sm"/>
                <a:tailEnd type="none" w="sm" len="sm"/>
              </a:ln>
              <a:effectLst/>
            </p:spPr>
            <p:txBody>
              <a:bodyPr/>
              <a:lstStyle/>
              <a:p>
                <a:endParaRPr lang="pt-BR"/>
              </a:p>
            </p:txBody>
          </p:sp>
        </p:grpSp>
        <p:grpSp>
          <p:nvGrpSpPr>
            <p:cNvPr id="2109" name="Group 61"/>
            <p:cNvGrpSpPr>
              <a:grpSpLocks/>
            </p:cNvGrpSpPr>
            <p:nvPr/>
          </p:nvGrpSpPr>
          <p:grpSpPr bwMode="auto">
            <a:xfrm>
              <a:off x="7" y="2641"/>
              <a:ext cx="9904" cy="8486"/>
              <a:chOff x="7" y="2641"/>
              <a:chExt cx="9904" cy="8486"/>
            </a:xfrm>
          </p:grpSpPr>
          <p:sp>
            <p:nvSpPr>
              <p:cNvPr id="2105" name="Line 57"/>
              <p:cNvSpPr>
                <a:spLocks noChangeShapeType="1"/>
              </p:cNvSpPr>
              <p:nvPr/>
            </p:nvSpPr>
            <p:spPr bwMode="ltGray">
              <a:xfrm>
                <a:off x="1195" y="2641"/>
                <a:ext cx="0" cy="8486"/>
              </a:xfrm>
              <a:prstGeom prst="line">
                <a:avLst/>
              </a:prstGeom>
              <a:noFill/>
              <a:ln w="12700">
                <a:solidFill>
                  <a:schemeClr val="hlink"/>
                </a:solidFill>
                <a:round/>
                <a:headEnd type="none" w="sm" len="sm"/>
                <a:tailEnd type="none" w="sm" len="sm"/>
              </a:ln>
              <a:effectLst/>
            </p:spPr>
            <p:txBody>
              <a:bodyPr/>
              <a:lstStyle/>
              <a:p>
                <a:endParaRPr lang="pt-BR"/>
              </a:p>
            </p:txBody>
          </p:sp>
          <p:sp>
            <p:nvSpPr>
              <p:cNvPr id="2106" name="Line 58"/>
              <p:cNvSpPr>
                <a:spLocks noChangeShapeType="1"/>
              </p:cNvSpPr>
              <p:nvPr/>
            </p:nvSpPr>
            <p:spPr bwMode="ltGray">
              <a:xfrm flipH="1" flipV="1">
                <a:off x="7" y="9091"/>
                <a:ext cx="7586" cy="4"/>
              </a:xfrm>
              <a:prstGeom prst="line">
                <a:avLst/>
              </a:prstGeom>
              <a:noFill/>
              <a:ln w="12700">
                <a:solidFill>
                  <a:schemeClr val="hlink"/>
                </a:solidFill>
                <a:round/>
                <a:headEnd type="none" w="sm" len="sm"/>
                <a:tailEnd type="none" w="sm" len="sm"/>
              </a:ln>
              <a:effectLst/>
            </p:spPr>
            <p:txBody>
              <a:bodyPr/>
              <a:lstStyle/>
              <a:p>
                <a:endParaRPr lang="pt-BR"/>
              </a:p>
            </p:txBody>
          </p:sp>
          <p:sp>
            <p:nvSpPr>
              <p:cNvPr id="2107" name="Line 59"/>
              <p:cNvSpPr>
                <a:spLocks noChangeShapeType="1"/>
              </p:cNvSpPr>
              <p:nvPr/>
            </p:nvSpPr>
            <p:spPr bwMode="ltGray">
              <a:xfrm flipH="1" flipV="1">
                <a:off x="907" y="4432"/>
                <a:ext cx="9004" cy="4"/>
              </a:xfrm>
              <a:prstGeom prst="line">
                <a:avLst/>
              </a:prstGeom>
              <a:noFill/>
              <a:ln w="12700">
                <a:solidFill>
                  <a:schemeClr val="hlink"/>
                </a:solidFill>
                <a:round/>
                <a:headEnd type="none" w="sm" len="sm"/>
                <a:tailEnd type="none" w="sm" len="sm"/>
              </a:ln>
              <a:effectLst/>
            </p:spPr>
            <p:txBody>
              <a:bodyPr/>
              <a:lstStyle/>
              <a:p>
                <a:endParaRPr lang="pt-BR"/>
              </a:p>
            </p:txBody>
          </p:sp>
          <p:sp>
            <p:nvSpPr>
              <p:cNvPr id="2108" name="Arc 60"/>
              <p:cNvSpPr>
                <a:spLocks/>
              </p:cNvSpPr>
              <p:nvPr/>
            </p:nvSpPr>
            <p:spPr bwMode="ltGray">
              <a:xfrm rot="16200000">
                <a:off x="823" y="4255"/>
                <a:ext cx="737" cy="371"/>
              </a:xfrm>
              <a:custGeom>
                <a:avLst/>
                <a:gdLst>
                  <a:gd name="G0" fmla="+- 21600 0 0"/>
                  <a:gd name="G1" fmla="+- 21600 0 0"/>
                  <a:gd name="G2" fmla="+- 21600 0 0"/>
                  <a:gd name="T0" fmla="*/ 43197 w 43197"/>
                  <a:gd name="T1" fmla="*/ 21951 h 43200"/>
                  <a:gd name="T2" fmla="*/ 21951 w 43197"/>
                  <a:gd name="T3" fmla="*/ 3 h 43200"/>
                  <a:gd name="T4" fmla="*/ 21600 w 43197"/>
                  <a:gd name="T5" fmla="*/ 21600 h 43200"/>
                </a:gdLst>
                <a:ahLst/>
                <a:cxnLst>
                  <a:cxn ang="0">
                    <a:pos x="T0" y="T1"/>
                  </a:cxn>
                  <a:cxn ang="0">
                    <a:pos x="T2" y="T3"/>
                  </a:cxn>
                  <a:cxn ang="0">
                    <a:pos x="T4" y="T5"/>
                  </a:cxn>
                </a:cxnLst>
                <a:rect l="0" t="0" r="r" b="b"/>
                <a:pathLst>
                  <a:path w="43197" h="43200" fill="none" extrusionOk="0">
                    <a:moveTo>
                      <a:pt x="43197" y="21951"/>
                    </a:moveTo>
                    <a:cubicBezTo>
                      <a:pt x="43005" y="33741"/>
                      <a:pt x="33392" y="43199"/>
                      <a:pt x="21600" y="43200"/>
                    </a:cubicBezTo>
                    <a:cubicBezTo>
                      <a:pt x="9670" y="43200"/>
                      <a:pt x="0" y="33529"/>
                      <a:pt x="0" y="21600"/>
                    </a:cubicBezTo>
                    <a:cubicBezTo>
                      <a:pt x="0" y="9670"/>
                      <a:pt x="9670" y="0"/>
                      <a:pt x="21600" y="0"/>
                    </a:cubicBezTo>
                    <a:cubicBezTo>
                      <a:pt x="21717" y="-1"/>
                      <a:pt x="21834" y="0"/>
                      <a:pt x="21951" y="2"/>
                    </a:cubicBezTo>
                  </a:path>
                  <a:path w="43197" h="43200" stroke="0" extrusionOk="0">
                    <a:moveTo>
                      <a:pt x="43197" y="21951"/>
                    </a:moveTo>
                    <a:cubicBezTo>
                      <a:pt x="43005" y="33741"/>
                      <a:pt x="33392" y="43199"/>
                      <a:pt x="21600" y="43200"/>
                    </a:cubicBezTo>
                    <a:cubicBezTo>
                      <a:pt x="9670" y="43200"/>
                      <a:pt x="0" y="33529"/>
                      <a:pt x="0" y="21600"/>
                    </a:cubicBezTo>
                    <a:cubicBezTo>
                      <a:pt x="0" y="9670"/>
                      <a:pt x="9670" y="0"/>
                      <a:pt x="21600" y="0"/>
                    </a:cubicBezTo>
                    <a:cubicBezTo>
                      <a:pt x="21717" y="-1"/>
                      <a:pt x="21834" y="0"/>
                      <a:pt x="21951" y="2"/>
                    </a:cubicBezTo>
                    <a:lnTo>
                      <a:pt x="21600" y="21600"/>
                    </a:lnTo>
                    <a:close/>
                  </a:path>
                </a:pathLst>
              </a:custGeom>
              <a:noFill/>
              <a:ln w="12700" cap="rnd">
                <a:solidFill>
                  <a:schemeClr val="hlink"/>
                </a:solidFill>
                <a:round/>
                <a:headEnd type="none" w="sm" len="sm"/>
                <a:tailEnd type="none" w="sm" len="sm"/>
              </a:ln>
              <a:effectLst/>
            </p:spPr>
            <p:txBody>
              <a:bodyPr/>
              <a:lstStyle/>
              <a:p>
                <a:endParaRPr lang="pt-BR"/>
              </a:p>
            </p:txBody>
          </p:sp>
        </p:grpSp>
        <p:grpSp>
          <p:nvGrpSpPr>
            <p:cNvPr id="2113" name="Group 65"/>
            <p:cNvGrpSpPr>
              <a:grpSpLocks/>
            </p:cNvGrpSpPr>
            <p:nvPr/>
          </p:nvGrpSpPr>
          <p:grpSpPr bwMode="auto">
            <a:xfrm>
              <a:off x="3497" y="9223"/>
              <a:ext cx="8996" cy="8562"/>
              <a:chOff x="3497" y="9223"/>
              <a:chExt cx="8996" cy="8562"/>
            </a:xfrm>
          </p:grpSpPr>
          <p:sp>
            <p:nvSpPr>
              <p:cNvPr id="2110" name="Line 62"/>
              <p:cNvSpPr>
                <a:spLocks noChangeShapeType="1"/>
              </p:cNvSpPr>
              <p:nvPr/>
            </p:nvSpPr>
            <p:spPr bwMode="ltGray">
              <a:xfrm>
                <a:off x="3497" y="16263"/>
                <a:ext cx="8996" cy="0"/>
              </a:xfrm>
              <a:prstGeom prst="line">
                <a:avLst/>
              </a:prstGeom>
              <a:noFill/>
              <a:ln w="12700">
                <a:solidFill>
                  <a:schemeClr val="hlink"/>
                </a:solidFill>
                <a:round/>
                <a:headEnd type="none" w="sm" len="sm"/>
                <a:tailEnd type="none" w="sm" len="sm"/>
              </a:ln>
              <a:effectLst/>
            </p:spPr>
            <p:txBody>
              <a:bodyPr/>
              <a:lstStyle/>
              <a:p>
                <a:endParaRPr lang="pt-BR"/>
              </a:p>
            </p:txBody>
          </p:sp>
          <p:sp>
            <p:nvSpPr>
              <p:cNvPr id="2111" name="Line 63"/>
              <p:cNvSpPr>
                <a:spLocks noChangeShapeType="1"/>
              </p:cNvSpPr>
              <p:nvPr/>
            </p:nvSpPr>
            <p:spPr bwMode="ltGray">
              <a:xfrm>
                <a:off x="12219" y="9223"/>
                <a:ext cx="0" cy="8562"/>
              </a:xfrm>
              <a:prstGeom prst="line">
                <a:avLst/>
              </a:prstGeom>
              <a:noFill/>
              <a:ln w="12700">
                <a:solidFill>
                  <a:schemeClr val="hlink"/>
                </a:solidFill>
                <a:round/>
                <a:headEnd type="none" w="sm" len="sm"/>
                <a:tailEnd type="none" w="sm" len="sm"/>
              </a:ln>
              <a:effectLst/>
            </p:spPr>
            <p:txBody>
              <a:bodyPr/>
              <a:lstStyle/>
              <a:p>
                <a:endParaRPr lang="pt-BR"/>
              </a:p>
            </p:txBody>
          </p:sp>
          <p:sp>
            <p:nvSpPr>
              <p:cNvPr id="2112" name="Arc 64"/>
              <p:cNvSpPr>
                <a:spLocks/>
              </p:cNvSpPr>
              <p:nvPr/>
            </p:nvSpPr>
            <p:spPr bwMode="ltGray">
              <a:xfrm rot="5400000">
                <a:off x="11860" y="16002"/>
                <a:ext cx="737" cy="371"/>
              </a:xfrm>
              <a:custGeom>
                <a:avLst/>
                <a:gdLst>
                  <a:gd name="G0" fmla="+- 21599 0 0"/>
                  <a:gd name="G1" fmla="+- 21600 0 0"/>
                  <a:gd name="G2" fmla="+- 21600 0 0"/>
                  <a:gd name="T0" fmla="*/ 21131 w 43199"/>
                  <a:gd name="T1" fmla="*/ 5 h 43200"/>
                  <a:gd name="T2" fmla="*/ 0 w 43199"/>
                  <a:gd name="T3" fmla="*/ 21833 h 43200"/>
                  <a:gd name="T4" fmla="*/ 21599 w 43199"/>
                  <a:gd name="T5" fmla="*/ 21600 h 43200"/>
                </a:gdLst>
                <a:ahLst/>
                <a:cxnLst>
                  <a:cxn ang="0">
                    <a:pos x="T0" y="T1"/>
                  </a:cxn>
                  <a:cxn ang="0">
                    <a:pos x="T2" y="T3"/>
                  </a:cxn>
                  <a:cxn ang="0">
                    <a:pos x="T4" y="T5"/>
                  </a:cxn>
                </a:cxnLst>
                <a:rect l="0" t="0" r="r" b="b"/>
                <a:pathLst>
                  <a:path w="43199" h="43200" fill="none" extrusionOk="0">
                    <a:moveTo>
                      <a:pt x="21131" y="5"/>
                    </a:moveTo>
                    <a:cubicBezTo>
                      <a:pt x="21286" y="1"/>
                      <a:pt x="21442" y="-1"/>
                      <a:pt x="21599" y="0"/>
                    </a:cubicBezTo>
                    <a:cubicBezTo>
                      <a:pt x="33528" y="0"/>
                      <a:pt x="43199" y="9670"/>
                      <a:pt x="43199" y="21600"/>
                    </a:cubicBezTo>
                    <a:cubicBezTo>
                      <a:pt x="43199" y="33529"/>
                      <a:pt x="33528" y="43200"/>
                      <a:pt x="21599" y="43200"/>
                    </a:cubicBezTo>
                    <a:cubicBezTo>
                      <a:pt x="9760" y="43200"/>
                      <a:pt x="127" y="33670"/>
                      <a:pt x="0" y="21832"/>
                    </a:cubicBezTo>
                  </a:path>
                  <a:path w="43199" h="43200" stroke="0" extrusionOk="0">
                    <a:moveTo>
                      <a:pt x="21131" y="5"/>
                    </a:moveTo>
                    <a:cubicBezTo>
                      <a:pt x="21286" y="1"/>
                      <a:pt x="21442" y="-1"/>
                      <a:pt x="21599" y="0"/>
                    </a:cubicBezTo>
                    <a:cubicBezTo>
                      <a:pt x="33528" y="0"/>
                      <a:pt x="43199" y="9670"/>
                      <a:pt x="43199" y="21600"/>
                    </a:cubicBezTo>
                    <a:cubicBezTo>
                      <a:pt x="43199" y="33529"/>
                      <a:pt x="33528" y="43200"/>
                      <a:pt x="21599" y="43200"/>
                    </a:cubicBezTo>
                    <a:cubicBezTo>
                      <a:pt x="9760" y="43200"/>
                      <a:pt x="127" y="33670"/>
                      <a:pt x="0" y="21832"/>
                    </a:cubicBezTo>
                    <a:lnTo>
                      <a:pt x="21599" y="21600"/>
                    </a:lnTo>
                    <a:close/>
                  </a:path>
                </a:pathLst>
              </a:custGeom>
              <a:noFill/>
              <a:ln w="12700" cap="rnd">
                <a:solidFill>
                  <a:schemeClr val="hlink"/>
                </a:solidFill>
                <a:round/>
                <a:headEnd type="none" w="sm" len="sm"/>
                <a:tailEnd type="none" w="sm" len="sm"/>
              </a:ln>
              <a:effectLst/>
            </p:spPr>
            <p:txBody>
              <a:bodyPr/>
              <a:lstStyle/>
              <a:p>
                <a:endParaRPr lang="pt-BR"/>
              </a:p>
            </p:txBody>
          </p:sp>
        </p:grpSp>
      </p:grpSp>
      <p:sp>
        <p:nvSpPr>
          <p:cNvPr id="2115" name="Rectangle 67"/>
          <p:cNvSpPr>
            <a:spLocks noGrp="1" noChangeArrowheads="1"/>
          </p:cNvSpPr>
          <p:nvPr>
            <p:ph type="ctrTitle" sz="quarter"/>
          </p:nvPr>
        </p:nvSpPr>
        <p:spPr>
          <a:xfrm>
            <a:off x="3509963" y="11040534"/>
            <a:ext cx="27543920" cy="7200900"/>
          </a:xfrm>
        </p:spPr>
        <p:txBody>
          <a:bodyPr/>
          <a:lstStyle>
            <a:lvl1pPr>
              <a:defRPr/>
            </a:lvl1pPr>
          </a:lstStyle>
          <a:p>
            <a:r>
              <a:rPr lang="pt-BR"/>
              <a:t>Clique para editar o estilo do título mestre</a:t>
            </a:r>
          </a:p>
        </p:txBody>
      </p:sp>
      <p:sp>
        <p:nvSpPr>
          <p:cNvPr id="2116" name="Rectangle 68"/>
          <p:cNvSpPr>
            <a:spLocks noGrp="1" noChangeArrowheads="1"/>
          </p:cNvSpPr>
          <p:nvPr>
            <p:ph type="subTitle" sz="quarter" idx="1"/>
          </p:nvPr>
        </p:nvSpPr>
        <p:spPr>
          <a:xfrm>
            <a:off x="3509963" y="20853400"/>
            <a:ext cx="22683788" cy="11040533"/>
          </a:xfrm>
        </p:spPr>
        <p:txBody>
          <a:bodyPr/>
          <a:lstStyle>
            <a:lvl1pPr marL="0" indent="0" algn="ctr">
              <a:buFont typeface="Wingdings" pitchFamily="2" charset="2"/>
              <a:buNone/>
              <a:defRPr/>
            </a:lvl1pPr>
          </a:lstStyle>
          <a:p>
            <a:r>
              <a:rPr lang="pt-BR"/>
              <a:t>Clique para editar o estilo do subtítulo mestre</a:t>
            </a:r>
          </a:p>
        </p:txBody>
      </p:sp>
      <p:sp>
        <p:nvSpPr>
          <p:cNvPr id="2117" name="Rectangle 69"/>
          <p:cNvSpPr>
            <a:spLocks noGrp="1" noChangeArrowheads="1"/>
          </p:cNvSpPr>
          <p:nvPr>
            <p:ph type="dt" sz="quarter" idx="2"/>
          </p:nvPr>
        </p:nvSpPr>
        <p:spPr/>
        <p:txBody>
          <a:bodyPr/>
          <a:lstStyle>
            <a:lvl1pPr>
              <a:defRPr/>
            </a:lvl1pPr>
          </a:lstStyle>
          <a:p>
            <a:endParaRPr lang="pt-BR"/>
          </a:p>
        </p:txBody>
      </p:sp>
      <p:sp>
        <p:nvSpPr>
          <p:cNvPr id="2118" name="Rectangle 70"/>
          <p:cNvSpPr>
            <a:spLocks noGrp="1" noChangeArrowheads="1"/>
          </p:cNvSpPr>
          <p:nvPr>
            <p:ph type="ftr" sz="quarter" idx="3"/>
          </p:nvPr>
        </p:nvSpPr>
        <p:spPr/>
        <p:txBody>
          <a:bodyPr/>
          <a:lstStyle>
            <a:lvl1pPr>
              <a:defRPr/>
            </a:lvl1pPr>
          </a:lstStyle>
          <a:p>
            <a:endParaRPr lang="pt-BR"/>
          </a:p>
        </p:txBody>
      </p:sp>
      <p:sp>
        <p:nvSpPr>
          <p:cNvPr id="2119" name="Rectangle 71"/>
          <p:cNvSpPr>
            <a:spLocks noGrp="1" noChangeArrowheads="1"/>
          </p:cNvSpPr>
          <p:nvPr>
            <p:ph type="sldNum" sz="quarter" idx="4"/>
          </p:nvPr>
        </p:nvSpPr>
        <p:spPr/>
        <p:txBody>
          <a:bodyPr/>
          <a:lstStyle>
            <a:lvl1pPr>
              <a:defRPr/>
            </a:lvl1pPr>
          </a:lstStyle>
          <a:p>
            <a:fld id="{AA0615E8-4AF8-418B-8AD2-EC7466B176A1}" type="slidenum">
              <a:rPr lang="pt-B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07CDD7AF-0BC5-4A59-9B7E-3EB391B843A2}" type="slidenum">
              <a:rPr lang="pt-B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426738" y="1919818"/>
            <a:ext cx="7086600" cy="360045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2159795" y="1919818"/>
            <a:ext cx="21038343" cy="360045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A59B26A8-DC9C-4D0B-9715-1717190FFD67}"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06E1B55E-72B5-4868-B671-683D925F3B85}" type="slidenum">
              <a:rPr lang="pt-B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845" y="27764318"/>
            <a:ext cx="27543918" cy="8580967"/>
          </a:xfrm>
        </p:spPr>
        <p:txBody>
          <a:bodyPr anchor="t"/>
          <a:lstStyle>
            <a:lvl1pPr algn="l">
              <a:defRPr sz="56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2559845" y="18311285"/>
            <a:ext cx="27543918" cy="9453033"/>
          </a:xfrm>
        </p:spPr>
        <p:txBody>
          <a:bodyPr anchor="b"/>
          <a:lstStyle>
            <a:lvl1pPr marL="0" indent="0">
              <a:buNone/>
              <a:defRPr sz="2800"/>
            </a:lvl1pPr>
            <a:lvl2pPr marL="640080" indent="0">
              <a:buNone/>
              <a:defRPr sz="2500"/>
            </a:lvl2pPr>
            <a:lvl3pPr marL="1280160" indent="0">
              <a:buNone/>
              <a:defRPr sz="2200"/>
            </a:lvl3pPr>
            <a:lvl4pPr marL="1920240" indent="0">
              <a:buNone/>
              <a:defRPr sz="2000"/>
            </a:lvl4pPr>
            <a:lvl5pPr marL="2560320" indent="0">
              <a:buNone/>
              <a:defRPr sz="2000"/>
            </a:lvl5pPr>
            <a:lvl6pPr marL="3200400" indent="0">
              <a:buNone/>
              <a:defRPr sz="2000"/>
            </a:lvl6pPr>
            <a:lvl7pPr marL="3840480" indent="0">
              <a:buNone/>
              <a:defRPr sz="2000"/>
            </a:lvl7pPr>
            <a:lvl8pPr marL="4480560" indent="0">
              <a:buNone/>
              <a:defRPr sz="2000"/>
            </a:lvl8pPr>
            <a:lvl9pPr marL="5120640" indent="0">
              <a:buNone/>
              <a:defRPr sz="2000"/>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C5A14D6A-B16B-49C9-A17C-164BEA77E969}" type="slidenum">
              <a:rPr lang="pt-B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2969420" y="12001501"/>
            <a:ext cx="13656468" cy="25922817"/>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16854488" y="12001501"/>
            <a:ext cx="13658850" cy="25922817"/>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E26BC7A2-7978-433F-A4DC-102CF63B8235}" type="slidenum">
              <a:rPr lang="pt-B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619250" y="1729318"/>
            <a:ext cx="29165550" cy="72009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619250" y="9671051"/>
            <a:ext cx="14318457" cy="4030133"/>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1619250" y="13701185"/>
            <a:ext cx="14318457" cy="24894116"/>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6461582" y="9671051"/>
            <a:ext cx="14323218" cy="4030133"/>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16461582" y="13701185"/>
            <a:ext cx="14323218" cy="24894116"/>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pt-BR"/>
          </a:p>
        </p:txBody>
      </p:sp>
      <p:sp>
        <p:nvSpPr>
          <p:cNvPr id="8" name="Espaço Reservado para Rodapé 7"/>
          <p:cNvSpPr>
            <a:spLocks noGrp="1"/>
          </p:cNvSpPr>
          <p:nvPr>
            <p:ph type="ftr" sz="quarter" idx="11"/>
          </p:nvPr>
        </p:nvSpPr>
        <p:spPr/>
        <p:txBody>
          <a:bodyPr/>
          <a:lstStyle>
            <a:lvl1pPr>
              <a:defRPr/>
            </a:lvl1pPr>
          </a:lstStyle>
          <a:p>
            <a:endParaRPr lang="pt-BR"/>
          </a:p>
        </p:txBody>
      </p:sp>
      <p:sp>
        <p:nvSpPr>
          <p:cNvPr id="9" name="Espaço Reservado para Número de Slide 8"/>
          <p:cNvSpPr>
            <a:spLocks noGrp="1"/>
          </p:cNvSpPr>
          <p:nvPr>
            <p:ph type="sldNum" sz="quarter" idx="12"/>
          </p:nvPr>
        </p:nvSpPr>
        <p:spPr/>
        <p:txBody>
          <a:bodyPr/>
          <a:lstStyle>
            <a:lvl1pPr>
              <a:defRPr/>
            </a:lvl1pPr>
          </a:lstStyle>
          <a:p>
            <a:fld id="{A20A488D-B284-458E-93E3-ED63BA83BA2B}" type="slidenum">
              <a:rPr lang="pt-B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pt-BR"/>
          </a:p>
        </p:txBody>
      </p:sp>
      <p:sp>
        <p:nvSpPr>
          <p:cNvPr id="4" name="Espaço Reservado para Rodapé 3"/>
          <p:cNvSpPr>
            <a:spLocks noGrp="1"/>
          </p:cNvSpPr>
          <p:nvPr>
            <p:ph type="ftr" sz="quarter" idx="11"/>
          </p:nvPr>
        </p:nvSpPr>
        <p:spPr/>
        <p:txBody>
          <a:bodyPr/>
          <a:lstStyle>
            <a:lvl1pPr>
              <a:defRPr/>
            </a:lvl1pPr>
          </a:lstStyle>
          <a:p>
            <a:endParaRPr lang="pt-BR"/>
          </a:p>
        </p:txBody>
      </p:sp>
      <p:sp>
        <p:nvSpPr>
          <p:cNvPr id="5" name="Espaço Reservado para Número de Slide 4"/>
          <p:cNvSpPr>
            <a:spLocks noGrp="1"/>
          </p:cNvSpPr>
          <p:nvPr>
            <p:ph type="sldNum" sz="quarter" idx="12"/>
          </p:nvPr>
        </p:nvSpPr>
        <p:spPr/>
        <p:txBody>
          <a:bodyPr/>
          <a:lstStyle>
            <a:lvl1pPr>
              <a:defRPr/>
            </a:lvl1pPr>
          </a:lstStyle>
          <a:p>
            <a:fld id="{7E94C8DE-ED58-4B7B-950B-630C05543AE7}" type="slidenum">
              <a:rPr lang="pt-B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a:p>
        </p:txBody>
      </p:sp>
      <p:sp>
        <p:nvSpPr>
          <p:cNvPr id="3" name="Espaço Reservado para Rodapé 2"/>
          <p:cNvSpPr>
            <a:spLocks noGrp="1"/>
          </p:cNvSpPr>
          <p:nvPr>
            <p:ph type="ftr" sz="quarter" idx="11"/>
          </p:nvPr>
        </p:nvSpPr>
        <p:spPr/>
        <p:txBody>
          <a:bodyPr/>
          <a:lstStyle>
            <a:lvl1pPr>
              <a:defRPr/>
            </a:lvl1pPr>
          </a:lstStyle>
          <a:p>
            <a:endParaRPr lang="pt-BR"/>
          </a:p>
        </p:txBody>
      </p:sp>
      <p:sp>
        <p:nvSpPr>
          <p:cNvPr id="4" name="Espaço Reservado para Número de Slide 3"/>
          <p:cNvSpPr>
            <a:spLocks noGrp="1"/>
          </p:cNvSpPr>
          <p:nvPr>
            <p:ph type="sldNum" sz="quarter" idx="12"/>
          </p:nvPr>
        </p:nvSpPr>
        <p:spPr/>
        <p:txBody>
          <a:bodyPr/>
          <a:lstStyle>
            <a:lvl1pPr>
              <a:defRPr/>
            </a:lvl1pPr>
          </a:lstStyle>
          <a:p>
            <a:fld id="{FF2A6232-1B3C-4E57-9D51-CAAAC92FDAAF}" type="slidenum">
              <a:rPr lang="pt-B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19250" y="1720852"/>
            <a:ext cx="10660857" cy="7319433"/>
          </a:xfrm>
        </p:spPr>
        <p:txBody>
          <a:bodyPr/>
          <a:lstStyle>
            <a:lvl1pPr algn="l">
              <a:defRPr sz="28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12668250" y="1720852"/>
            <a:ext cx="18116550" cy="36874449"/>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619250" y="9040284"/>
            <a:ext cx="10660857" cy="29555016"/>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C4F9A93C-7004-49D4-BBC6-917385ABC8A0}" type="slidenum">
              <a:rPr lang="pt-B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0795" y="30242934"/>
            <a:ext cx="19442906" cy="3570817"/>
          </a:xfrm>
        </p:spPr>
        <p:txBody>
          <a:bodyPr/>
          <a:lstStyle>
            <a:lvl1pPr algn="l">
              <a:defRPr sz="28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6350795" y="3860801"/>
            <a:ext cx="19442906" cy="25922817"/>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pt-BR"/>
          </a:p>
        </p:txBody>
      </p:sp>
      <p:sp>
        <p:nvSpPr>
          <p:cNvPr id="4" name="Espaço Reservado para Texto 3"/>
          <p:cNvSpPr>
            <a:spLocks noGrp="1"/>
          </p:cNvSpPr>
          <p:nvPr>
            <p:ph type="body" sz="half" idx="2"/>
          </p:nvPr>
        </p:nvSpPr>
        <p:spPr>
          <a:xfrm>
            <a:off x="6350795" y="33813751"/>
            <a:ext cx="19442906" cy="5071533"/>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820BC005-B09C-4AF9-94D3-020EB7CAE420}" type="slidenum">
              <a:rPr lang="pt-B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6" name="Group 62"/>
          <p:cNvGrpSpPr>
            <a:grpSpLocks/>
          </p:cNvGrpSpPr>
          <p:nvPr/>
        </p:nvGrpSpPr>
        <p:grpSpPr bwMode="auto">
          <a:xfrm>
            <a:off x="0" y="0"/>
            <a:ext cx="32404050" cy="43205400"/>
            <a:chOff x="0" y="0"/>
            <a:chExt cx="13608" cy="20412"/>
          </a:xfrm>
        </p:grpSpPr>
        <p:grpSp>
          <p:nvGrpSpPr>
            <p:cNvPr id="1079" name="Group 55"/>
            <p:cNvGrpSpPr>
              <a:grpSpLocks/>
            </p:cNvGrpSpPr>
            <p:nvPr/>
          </p:nvGrpSpPr>
          <p:grpSpPr bwMode="auto">
            <a:xfrm>
              <a:off x="0" y="0"/>
              <a:ext cx="13608" cy="20412"/>
              <a:chOff x="0" y="0"/>
              <a:chExt cx="13608" cy="20412"/>
            </a:xfrm>
          </p:grpSpPr>
          <p:grpSp>
            <p:nvGrpSpPr>
              <p:cNvPr id="1048" name="Group 24"/>
              <p:cNvGrpSpPr>
                <a:grpSpLocks/>
              </p:cNvGrpSpPr>
              <p:nvPr/>
            </p:nvGrpSpPr>
            <p:grpSpPr bwMode="auto">
              <a:xfrm>
                <a:off x="0" y="907"/>
                <a:ext cx="13608" cy="19051"/>
                <a:chOff x="0" y="907"/>
                <a:chExt cx="13608" cy="19051"/>
              </a:xfrm>
            </p:grpSpPr>
            <p:sp>
              <p:nvSpPr>
                <p:cNvPr id="1026" name="Line 2"/>
                <p:cNvSpPr>
                  <a:spLocks noChangeShapeType="1"/>
                </p:cNvSpPr>
                <p:nvPr/>
              </p:nvSpPr>
              <p:spPr bwMode="white">
                <a:xfrm>
                  <a:off x="0" y="907"/>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27" name="Line 3"/>
                <p:cNvSpPr>
                  <a:spLocks noChangeShapeType="1"/>
                </p:cNvSpPr>
                <p:nvPr/>
              </p:nvSpPr>
              <p:spPr bwMode="white">
                <a:xfrm>
                  <a:off x="0" y="1814"/>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28" name="Line 4"/>
                <p:cNvSpPr>
                  <a:spLocks noChangeShapeType="1"/>
                </p:cNvSpPr>
                <p:nvPr/>
              </p:nvSpPr>
              <p:spPr bwMode="white">
                <a:xfrm>
                  <a:off x="0" y="2721"/>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29" name="Line 5"/>
                <p:cNvSpPr>
                  <a:spLocks noChangeShapeType="1"/>
                </p:cNvSpPr>
                <p:nvPr/>
              </p:nvSpPr>
              <p:spPr bwMode="white">
                <a:xfrm>
                  <a:off x="0" y="3629"/>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30" name="Line 6"/>
                <p:cNvSpPr>
                  <a:spLocks noChangeShapeType="1"/>
                </p:cNvSpPr>
                <p:nvPr/>
              </p:nvSpPr>
              <p:spPr bwMode="white">
                <a:xfrm>
                  <a:off x="0" y="4536"/>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31" name="Line 7"/>
                <p:cNvSpPr>
                  <a:spLocks noChangeShapeType="1"/>
                </p:cNvSpPr>
                <p:nvPr/>
              </p:nvSpPr>
              <p:spPr bwMode="white">
                <a:xfrm>
                  <a:off x="0" y="5443"/>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32" name="Line 8"/>
                <p:cNvSpPr>
                  <a:spLocks noChangeShapeType="1"/>
                </p:cNvSpPr>
                <p:nvPr/>
              </p:nvSpPr>
              <p:spPr bwMode="white">
                <a:xfrm>
                  <a:off x="0" y="6350"/>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33" name="Line 9"/>
                <p:cNvSpPr>
                  <a:spLocks noChangeShapeType="1"/>
                </p:cNvSpPr>
                <p:nvPr/>
              </p:nvSpPr>
              <p:spPr bwMode="white">
                <a:xfrm>
                  <a:off x="0" y="7257"/>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34" name="Line 10"/>
                <p:cNvSpPr>
                  <a:spLocks noChangeShapeType="1"/>
                </p:cNvSpPr>
                <p:nvPr/>
              </p:nvSpPr>
              <p:spPr bwMode="white">
                <a:xfrm>
                  <a:off x="0" y="8165"/>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35" name="Line 11"/>
                <p:cNvSpPr>
                  <a:spLocks noChangeShapeType="1"/>
                </p:cNvSpPr>
                <p:nvPr/>
              </p:nvSpPr>
              <p:spPr bwMode="white">
                <a:xfrm>
                  <a:off x="0" y="9072"/>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36" name="Line 12"/>
                <p:cNvSpPr>
                  <a:spLocks noChangeShapeType="1"/>
                </p:cNvSpPr>
                <p:nvPr/>
              </p:nvSpPr>
              <p:spPr bwMode="white">
                <a:xfrm>
                  <a:off x="0" y="9979"/>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37" name="Line 13"/>
                <p:cNvSpPr>
                  <a:spLocks noChangeShapeType="1"/>
                </p:cNvSpPr>
                <p:nvPr/>
              </p:nvSpPr>
              <p:spPr bwMode="white">
                <a:xfrm>
                  <a:off x="0" y="10886"/>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38" name="Line 14"/>
                <p:cNvSpPr>
                  <a:spLocks noChangeShapeType="1"/>
                </p:cNvSpPr>
                <p:nvPr/>
              </p:nvSpPr>
              <p:spPr bwMode="white">
                <a:xfrm>
                  <a:off x="0" y="11793"/>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39" name="Line 15"/>
                <p:cNvSpPr>
                  <a:spLocks noChangeShapeType="1"/>
                </p:cNvSpPr>
                <p:nvPr/>
              </p:nvSpPr>
              <p:spPr bwMode="white">
                <a:xfrm>
                  <a:off x="0" y="12700"/>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40" name="Line 16"/>
                <p:cNvSpPr>
                  <a:spLocks noChangeShapeType="1"/>
                </p:cNvSpPr>
                <p:nvPr/>
              </p:nvSpPr>
              <p:spPr bwMode="white">
                <a:xfrm>
                  <a:off x="0" y="13608"/>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41" name="Line 17"/>
                <p:cNvSpPr>
                  <a:spLocks noChangeShapeType="1"/>
                </p:cNvSpPr>
                <p:nvPr/>
              </p:nvSpPr>
              <p:spPr bwMode="white">
                <a:xfrm>
                  <a:off x="0" y="14515"/>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42" name="Line 18"/>
                <p:cNvSpPr>
                  <a:spLocks noChangeShapeType="1"/>
                </p:cNvSpPr>
                <p:nvPr/>
              </p:nvSpPr>
              <p:spPr bwMode="white">
                <a:xfrm>
                  <a:off x="0" y="15422"/>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43" name="Line 19"/>
                <p:cNvSpPr>
                  <a:spLocks noChangeShapeType="1"/>
                </p:cNvSpPr>
                <p:nvPr/>
              </p:nvSpPr>
              <p:spPr bwMode="white">
                <a:xfrm>
                  <a:off x="0" y="16329"/>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44" name="Line 20"/>
                <p:cNvSpPr>
                  <a:spLocks noChangeShapeType="1"/>
                </p:cNvSpPr>
                <p:nvPr/>
              </p:nvSpPr>
              <p:spPr bwMode="white">
                <a:xfrm>
                  <a:off x="0" y="17236"/>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45" name="Line 21"/>
                <p:cNvSpPr>
                  <a:spLocks noChangeShapeType="1"/>
                </p:cNvSpPr>
                <p:nvPr/>
              </p:nvSpPr>
              <p:spPr bwMode="white">
                <a:xfrm>
                  <a:off x="0" y="18144"/>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46" name="Line 22"/>
                <p:cNvSpPr>
                  <a:spLocks noChangeShapeType="1"/>
                </p:cNvSpPr>
                <p:nvPr/>
              </p:nvSpPr>
              <p:spPr bwMode="white">
                <a:xfrm>
                  <a:off x="0" y="19051"/>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47" name="Line 23"/>
                <p:cNvSpPr>
                  <a:spLocks noChangeShapeType="1"/>
                </p:cNvSpPr>
                <p:nvPr/>
              </p:nvSpPr>
              <p:spPr bwMode="white">
                <a:xfrm>
                  <a:off x="0" y="19958"/>
                  <a:ext cx="13608" cy="0"/>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grpSp>
          <p:grpSp>
            <p:nvGrpSpPr>
              <p:cNvPr id="1078" name="Group 54"/>
              <p:cNvGrpSpPr>
                <a:grpSpLocks/>
              </p:cNvGrpSpPr>
              <p:nvPr/>
            </p:nvGrpSpPr>
            <p:grpSpPr bwMode="auto">
              <a:xfrm>
                <a:off x="454" y="0"/>
                <a:ext cx="12700" cy="20412"/>
                <a:chOff x="454" y="0"/>
                <a:chExt cx="12700" cy="20412"/>
              </a:xfrm>
            </p:grpSpPr>
            <p:sp>
              <p:nvSpPr>
                <p:cNvPr id="1049" name="Line 25"/>
                <p:cNvSpPr>
                  <a:spLocks noChangeShapeType="1"/>
                </p:cNvSpPr>
                <p:nvPr/>
              </p:nvSpPr>
              <p:spPr bwMode="white">
                <a:xfrm>
                  <a:off x="454"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50" name="Line 26"/>
                <p:cNvSpPr>
                  <a:spLocks noChangeShapeType="1"/>
                </p:cNvSpPr>
                <p:nvPr/>
              </p:nvSpPr>
              <p:spPr bwMode="white">
                <a:xfrm>
                  <a:off x="908"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51" name="Line 27"/>
                <p:cNvSpPr>
                  <a:spLocks noChangeShapeType="1"/>
                </p:cNvSpPr>
                <p:nvPr/>
              </p:nvSpPr>
              <p:spPr bwMode="white">
                <a:xfrm>
                  <a:off x="1361"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52" name="Line 28"/>
                <p:cNvSpPr>
                  <a:spLocks noChangeShapeType="1"/>
                </p:cNvSpPr>
                <p:nvPr/>
              </p:nvSpPr>
              <p:spPr bwMode="white">
                <a:xfrm>
                  <a:off x="1815"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53" name="Line 29"/>
                <p:cNvSpPr>
                  <a:spLocks noChangeShapeType="1"/>
                </p:cNvSpPr>
                <p:nvPr/>
              </p:nvSpPr>
              <p:spPr bwMode="white">
                <a:xfrm>
                  <a:off x="2268"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54" name="Line 30"/>
                <p:cNvSpPr>
                  <a:spLocks noChangeShapeType="1"/>
                </p:cNvSpPr>
                <p:nvPr/>
              </p:nvSpPr>
              <p:spPr bwMode="white">
                <a:xfrm>
                  <a:off x="2722"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55" name="Line 31"/>
                <p:cNvSpPr>
                  <a:spLocks noChangeShapeType="1"/>
                </p:cNvSpPr>
                <p:nvPr/>
              </p:nvSpPr>
              <p:spPr bwMode="white">
                <a:xfrm>
                  <a:off x="3175"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56" name="Line 32"/>
                <p:cNvSpPr>
                  <a:spLocks noChangeShapeType="1"/>
                </p:cNvSpPr>
                <p:nvPr/>
              </p:nvSpPr>
              <p:spPr bwMode="white">
                <a:xfrm>
                  <a:off x="3629"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57" name="Line 33"/>
                <p:cNvSpPr>
                  <a:spLocks noChangeShapeType="1"/>
                </p:cNvSpPr>
                <p:nvPr/>
              </p:nvSpPr>
              <p:spPr bwMode="white">
                <a:xfrm>
                  <a:off x="4083"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58" name="Line 34"/>
                <p:cNvSpPr>
                  <a:spLocks noChangeShapeType="1"/>
                </p:cNvSpPr>
                <p:nvPr/>
              </p:nvSpPr>
              <p:spPr bwMode="white">
                <a:xfrm>
                  <a:off x="4536"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59" name="Line 35"/>
                <p:cNvSpPr>
                  <a:spLocks noChangeShapeType="1"/>
                </p:cNvSpPr>
                <p:nvPr/>
              </p:nvSpPr>
              <p:spPr bwMode="white">
                <a:xfrm>
                  <a:off x="4990"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60" name="Line 36"/>
                <p:cNvSpPr>
                  <a:spLocks noChangeShapeType="1"/>
                </p:cNvSpPr>
                <p:nvPr/>
              </p:nvSpPr>
              <p:spPr bwMode="white">
                <a:xfrm>
                  <a:off x="5443"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61" name="Line 37"/>
                <p:cNvSpPr>
                  <a:spLocks noChangeShapeType="1"/>
                </p:cNvSpPr>
                <p:nvPr/>
              </p:nvSpPr>
              <p:spPr bwMode="white">
                <a:xfrm>
                  <a:off x="5897"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62" name="Line 38"/>
                <p:cNvSpPr>
                  <a:spLocks noChangeShapeType="1"/>
                </p:cNvSpPr>
                <p:nvPr/>
              </p:nvSpPr>
              <p:spPr bwMode="white">
                <a:xfrm>
                  <a:off x="6350"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63" name="Line 39"/>
                <p:cNvSpPr>
                  <a:spLocks noChangeShapeType="1"/>
                </p:cNvSpPr>
                <p:nvPr/>
              </p:nvSpPr>
              <p:spPr bwMode="white">
                <a:xfrm>
                  <a:off x="6804"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64" name="Line 40"/>
                <p:cNvSpPr>
                  <a:spLocks noChangeShapeType="1"/>
                </p:cNvSpPr>
                <p:nvPr/>
              </p:nvSpPr>
              <p:spPr bwMode="white">
                <a:xfrm>
                  <a:off x="7258"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65" name="Line 41"/>
                <p:cNvSpPr>
                  <a:spLocks noChangeShapeType="1"/>
                </p:cNvSpPr>
                <p:nvPr/>
              </p:nvSpPr>
              <p:spPr bwMode="white">
                <a:xfrm>
                  <a:off x="7711"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66" name="Line 42"/>
                <p:cNvSpPr>
                  <a:spLocks noChangeShapeType="1"/>
                </p:cNvSpPr>
                <p:nvPr/>
              </p:nvSpPr>
              <p:spPr bwMode="white">
                <a:xfrm>
                  <a:off x="8165"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67" name="Line 43"/>
                <p:cNvSpPr>
                  <a:spLocks noChangeShapeType="1"/>
                </p:cNvSpPr>
                <p:nvPr/>
              </p:nvSpPr>
              <p:spPr bwMode="white">
                <a:xfrm>
                  <a:off x="8618"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68" name="Line 44"/>
                <p:cNvSpPr>
                  <a:spLocks noChangeShapeType="1"/>
                </p:cNvSpPr>
                <p:nvPr/>
              </p:nvSpPr>
              <p:spPr bwMode="white">
                <a:xfrm>
                  <a:off x="9072"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69" name="Line 45"/>
                <p:cNvSpPr>
                  <a:spLocks noChangeShapeType="1"/>
                </p:cNvSpPr>
                <p:nvPr/>
              </p:nvSpPr>
              <p:spPr bwMode="white">
                <a:xfrm>
                  <a:off x="9525"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70" name="Line 46"/>
                <p:cNvSpPr>
                  <a:spLocks noChangeShapeType="1"/>
                </p:cNvSpPr>
                <p:nvPr/>
              </p:nvSpPr>
              <p:spPr bwMode="white">
                <a:xfrm>
                  <a:off x="9979"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71" name="Line 47"/>
                <p:cNvSpPr>
                  <a:spLocks noChangeShapeType="1"/>
                </p:cNvSpPr>
                <p:nvPr/>
              </p:nvSpPr>
              <p:spPr bwMode="white">
                <a:xfrm>
                  <a:off x="10433"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72" name="Line 48"/>
                <p:cNvSpPr>
                  <a:spLocks noChangeShapeType="1"/>
                </p:cNvSpPr>
                <p:nvPr/>
              </p:nvSpPr>
              <p:spPr bwMode="white">
                <a:xfrm>
                  <a:off x="10886"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73" name="Line 49"/>
                <p:cNvSpPr>
                  <a:spLocks noChangeShapeType="1"/>
                </p:cNvSpPr>
                <p:nvPr/>
              </p:nvSpPr>
              <p:spPr bwMode="white">
                <a:xfrm>
                  <a:off x="11340"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74" name="Line 50"/>
                <p:cNvSpPr>
                  <a:spLocks noChangeShapeType="1"/>
                </p:cNvSpPr>
                <p:nvPr/>
              </p:nvSpPr>
              <p:spPr bwMode="white">
                <a:xfrm>
                  <a:off x="11793"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75" name="Line 51"/>
                <p:cNvSpPr>
                  <a:spLocks noChangeShapeType="1"/>
                </p:cNvSpPr>
                <p:nvPr/>
              </p:nvSpPr>
              <p:spPr bwMode="white">
                <a:xfrm>
                  <a:off x="12247"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76" name="Line 52"/>
                <p:cNvSpPr>
                  <a:spLocks noChangeShapeType="1"/>
                </p:cNvSpPr>
                <p:nvPr/>
              </p:nvSpPr>
              <p:spPr bwMode="white">
                <a:xfrm>
                  <a:off x="12700"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sp>
              <p:nvSpPr>
                <p:cNvPr id="1077" name="Line 53"/>
                <p:cNvSpPr>
                  <a:spLocks noChangeShapeType="1"/>
                </p:cNvSpPr>
                <p:nvPr/>
              </p:nvSpPr>
              <p:spPr bwMode="white">
                <a:xfrm>
                  <a:off x="13154" y="0"/>
                  <a:ext cx="0" cy="20412"/>
                </a:xfrm>
                <a:prstGeom prst="line">
                  <a:avLst/>
                </a:prstGeom>
                <a:noFill/>
                <a:ln w="57150" cmpd="tri">
                  <a:solidFill>
                    <a:schemeClr val="folHlink"/>
                  </a:solidFill>
                  <a:prstDash val="dash"/>
                  <a:round/>
                  <a:headEnd type="none" w="sm" len="sm"/>
                  <a:tailEnd type="none" w="sm" len="sm"/>
                </a:ln>
                <a:effectLst/>
              </p:spPr>
              <p:txBody>
                <a:bodyPr/>
                <a:lstStyle/>
                <a:p>
                  <a:endParaRPr lang="pt-BR"/>
                </a:p>
              </p:txBody>
            </p:sp>
          </p:grpSp>
        </p:grpSp>
        <p:sp>
          <p:nvSpPr>
            <p:cNvPr id="1080" name="Rectangle 56"/>
            <p:cNvSpPr>
              <a:spLocks noChangeArrowheads="1"/>
            </p:cNvSpPr>
            <p:nvPr/>
          </p:nvSpPr>
          <p:spPr bwMode="ltGray">
            <a:xfrm>
              <a:off x="4990" y="0"/>
              <a:ext cx="8618" cy="454"/>
            </a:xfrm>
            <a:prstGeom prst="rect">
              <a:avLst/>
            </a:prstGeom>
            <a:pattFill prst="pct70">
              <a:fgClr>
                <a:schemeClr val="folHlink"/>
              </a:fgClr>
              <a:bgClr>
                <a:schemeClr val="bg1"/>
              </a:bgClr>
            </a:pattFill>
            <a:ln w="9525">
              <a:noFill/>
              <a:miter lim="800000"/>
              <a:headEnd/>
              <a:tailEnd/>
            </a:ln>
            <a:effectLst/>
          </p:spPr>
          <p:txBody>
            <a:bodyPr wrap="none" anchor="ctr"/>
            <a:lstStyle/>
            <a:p>
              <a:endParaRPr lang="pt-BR"/>
            </a:p>
          </p:txBody>
        </p:sp>
        <p:sp>
          <p:nvSpPr>
            <p:cNvPr id="1081" name="Line 57"/>
            <p:cNvSpPr>
              <a:spLocks noChangeShapeType="1"/>
            </p:cNvSpPr>
            <p:nvPr/>
          </p:nvSpPr>
          <p:spPr bwMode="ltGray">
            <a:xfrm>
              <a:off x="13154" y="0"/>
              <a:ext cx="0" cy="7031"/>
            </a:xfrm>
            <a:prstGeom prst="line">
              <a:avLst/>
            </a:prstGeom>
            <a:noFill/>
            <a:ln w="12700">
              <a:solidFill>
                <a:schemeClr val="hlink"/>
              </a:solidFill>
              <a:round/>
              <a:headEnd type="none" w="sm" len="sm"/>
              <a:tailEnd type="none" w="sm" len="sm"/>
            </a:ln>
            <a:effectLst/>
          </p:spPr>
          <p:txBody>
            <a:bodyPr/>
            <a:lstStyle/>
            <a:p>
              <a:endParaRPr lang="pt-BR"/>
            </a:p>
          </p:txBody>
        </p:sp>
        <p:grpSp>
          <p:nvGrpSpPr>
            <p:cNvPr id="1085" name="Group 61"/>
            <p:cNvGrpSpPr>
              <a:grpSpLocks/>
            </p:cNvGrpSpPr>
            <p:nvPr/>
          </p:nvGrpSpPr>
          <p:grpSpPr bwMode="auto">
            <a:xfrm>
              <a:off x="617" y="4217"/>
              <a:ext cx="2655" cy="6915"/>
              <a:chOff x="617" y="4217"/>
              <a:chExt cx="2655" cy="6915"/>
            </a:xfrm>
          </p:grpSpPr>
          <p:sp>
            <p:nvSpPr>
              <p:cNvPr id="1082" name="Line 58"/>
              <p:cNvSpPr>
                <a:spLocks noChangeShapeType="1"/>
              </p:cNvSpPr>
              <p:nvPr/>
            </p:nvSpPr>
            <p:spPr bwMode="ltGray">
              <a:xfrm flipH="1">
                <a:off x="617" y="4506"/>
                <a:ext cx="2655" cy="0"/>
              </a:xfrm>
              <a:prstGeom prst="line">
                <a:avLst/>
              </a:prstGeom>
              <a:noFill/>
              <a:ln w="12700">
                <a:solidFill>
                  <a:schemeClr val="hlink"/>
                </a:solidFill>
                <a:round/>
                <a:headEnd type="none" w="sm" len="sm"/>
                <a:tailEnd type="none" w="sm" len="sm"/>
              </a:ln>
              <a:effectLst/>
            </p:spPr>
            <p:txBody>
              <a:bodyPr/>
              <a:lstStyle/>
              <a:p>
                <a:endParaRPr lang="pt-BR"/>
              </a:p>
            </p:txBody>
          </p:sp>
          <p:sp>
            <p:nvSpPr>
              <p:cNvPr id="1083" name="Line 59"/>
              <p:cNvSpPr>
                <a:spLocks noChangeShapeType="1"/>
              </p:cNvSpPr>
              <p:nvPr/>
            </p:nvSpPr>
            <p:spPr bwMode="ltGray">
              <a:xfrm>
                <a:off x="906" y="4225"/>
                <a:ext cx="0" cy="6907"/>
              </a:xfrm>
              <a:prstGeom prst="line">
                <a:avLst/>
              </a:prstGeom>
              <a:noFill/>
              <a:ln w="12700">
                <a:solidFill>
                  <a:schemeClr val="hlink"/>
                </a:solidFill>
                <a:round/>
                <a:headEnd type="none" w="sm" len="sm"/>
                <a:tailEnd type="none" w="sm" len="sm"/>
              </a:ln>
              <a:effectLst/>
            </p:spPr>
            <p:txBody>
              <a:bodyPr/>
              <a:lstStyle/>
              <a:p>
                <a:endParaRPr lang="pt-BR"/>
              </a:p>
            </p:txBody>
          </p:sp>
          <p:sp>
            <p:nvSpPr>
              <p:cNvPr id="1084" name="Arc 60"/>
              <p:cNvSpPr>
                <a:spLocks/>
              </p:cNvSpPr>
              <p:nvPr/>
            </p:nvSpPr>
            <p:spPr bwMode="ltGray">
              <a:xfrm>
                <a:off x="762" y="4217"/>
                <a:ext cx="288" cy="575"/>
              </a:xfrm>
              <a:custGeom>
                <a:avLst/>
                <a:gdLst>
                  <a:gd name="G0" fmla="+- 21600 0 0"/>
                  <a:gd name="G1" fmla="+- 21600 0 0"/>
                  <a:gd name="G2" fmla="+- 21600 0 0"/>
                  <a:gd name="T0" fmla="*/ 43195 w 43195"/>
                  <a:gd name="T1" fmla="*/ 22054 h 43200"/>
                  <a:gd name="T2" fmla="*/ 21899 w 43195"/>
                  <a:gd name="T3" fmla="*/ 2 h 43200"/>
                  <a:gd name="T4" fmla="*/ 21600 w 43195"/>
                  <a:gd name="T5" fmla="*/ 21600 h 43200"/>
                </a:gdLst>
                <a:ahLst/>
                <a:cxnLst>
                  <a:cxn ang="0">
                    <a:pos x="T0" y="T1"/>
                  </a:cxn>
                  <a:cxn ang="0">
                    <a:pos x="T2" y="T3"/>
                  </a:cxn>
                  <a:cxn ang="0">
                    <a:pos x="T4" y="T5"/>
                  </a:cxn>
                </a:cxnLst>
                <a:rect l="0" t="0" r="r" b="b"/>
                <a:pathLst>
                  <a:path w="43195" h="43200" fill="none" extrusionOk="0">
                    <a:moveTo>
                      <a:pt x="43195" y="22054"/>
                    </a:moveTo>
                    <a:cubicBezTo>
                      <a:pt x="42948" y="33803"/>
                      <a:pt x="33352" y="43199"/>
                      <a:pt x="21600" y="43200"/>
                    </a:cubicBezTo>
                    <a:cubicBezTo>
                      <a:pt x="9670" y="43200"/>
                      <a:pt x="0" y="33529"/>
                      <a:pt x="0" y="21600"/>
                    </a:cubicBezTo>
                    <a:cubicBezTo>
                      <a:pt x="0" y="9670"/>
                      <a:pt x="9670" y="0"/>
                      <a:pt x="21600" y="0"/>
                    </a:cubicBezTo>
                    <a:cubicBezTo>
                      <a:pt x="21699" y="-1"/>
                      <a:pt x="21799" y="0"/>
                      <a:pt x="21898" y="2"/>
                    </a:cubicBezTo>
                  </a:path>
                  <a:path w="43195" h="43200" stroke="0" extrusionOk="0">
                    <a:moveTo>
                      <a:pt x="43195" y="22054"/>
                    </a:moveTo>
                    <a:cubicBezTo>
                      <a:pt x="42948" y="33803"/>
                      <a:pt x="33352" y="43199"/>
                      <a:pt x="21600" y="43200"/>
                    </a:cubicBezTo>
                    <a:cubicBezTo>
                      <a:pt x="9670" y="43200"/>
                      <a:pt x="0" y="33529"/>
                      <a:pt x="0" y="21600"/>
                    </a:cubicBezTo>
                    <a:cubicBezTo>
                      <a:pt x="0" y="9670"/>
                      <a:pt x="9670" y="0"/>
                      <a:pt x="21600" y="0"/>
                    </a:cubicBezTo>
                    <a:cubicBezTo>
                      <a:pt x="21699" y="-1"/>
                      <a:pt x="21799" y="0"/>
                      <a:pt x="21898" y="2"/>
                    </a:cubicBezTo>
                    <a:lnTo>
                      <a:pt x="21600" y="21600"/>
                    </a:lnTo>
                    <a:close/>
                  </a:path>
                </a:pathLst>
              </a:custGeom>
              <a:noFill/>
              <a:ln w="12700" cap="rnd">
                <a:solidFill>
                  <a:schemeClr val="hlink"/>
                </a:solidFill>
                <a:round/>
                <a:headEnd type="none" w="sm" len="sm"/>
                <a:tailEnd type="none" w="sm" len="sm"/>
              </a:ln>
              <a:effectLst/>
            </p:spPr>
            <p:txBody>
              <a:bodyPr/>
              <a:lstStyle/>
              <a:p>
                <a:endParaRPr lang="pt-BR"/>
              </a:p>
            </p:txBody>
          </p:sp>
        </p:grpSp>
      </p:grpSp>
      <p:sp>
        <p:nvSpPr>
          <p:cNvPr id="1087" name="Rectangle 63"/>
          <p:cNvSpPr>
            <a:spLocks noGrp="1" noChangeArrowheads="1"/>
          </p:cNvSpPr>
          <p:nvPr>
            <p:ph type="title"/>
          </p:nvPr>
        </p:nvSpPr>
        <p:spPr bwMode="auto">
          <a:xfrm>
            <a:off x="2159795" y="1919818"/>
            <a:ext cx="27543918" cy="7200900"/>
          </a:xfrm>
          <a:prstGeom prst="rect">
            <a:avLst/>
          </a:prstGeom>
          <a:noFill/>
          <a:ln w="9525">
            <a:noFill/>
            <a:miter lim="800000"/>
            <a:headEnd/>
            <a:tailEnd/>
          </a:ln>
          <a:effectLst/>
        </p:spPr>
        <p:txBody>
          <a:bodyPr vert="horz" wrap="square" lIns="431165" tIns="215583" rIns="431165" bIns="215583" numCol="1" anchor="b" anchorCtr="0" compatLnSpc="1">
            <a:prstTxWarp prst="textNoShape">
              <a:avLst/>
            </a:prstTxWarp>
          </a:bodyPr>
          <a:lstStyle/>
          <a:p>
            <a:pPr lvl="0"/>
            <a:r>
              <a:rPr lang="pt-BR" smtClean="0"/>
              <a:t>Clique para editar o estilo do título mestre</a:t>
            </a:r>
          </a:p>
        </p:txBody>
      </p:sp>
      <p:sp>
        <p:nvSpPr>
          <p:cNvPr id="1088" name="Rectangle 64"/>
          <p:cNvSpPr>
            <a:spLocks noGrp="1" noChangeArrowheads="1"/>
          </p:cNvSpPr>
          <p:nvPr>
            <p:ph type="body" idx="1"/>
          </p:nvPr>
        </p:nvSpPr>
        <p:spPr bwMode="auto">
          <a:xfrm>
            <a:off x="2969420" y="12001501"/>
            <a:ext cx="27543918" cy="25922817"/>
          </a:xfrm>
          <a:prstGeom prst="rect">
            <a:avLst/>
          </a:prstGeom>
          <a:noFill/>
          <a:ln w="9525">
            <a:noFill/>
            <a:miter lim="800000"/>
            <a:headEnd/>
            <a:tailEnd/>
          </a:ln>
          <a:effectLst/>
        </p:spPr>
        <p:txBody>
          <a:bodyPr vert="horz" wrap="square" lIns="431165" tIns="215583" rIns="431165" bIns="215583"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89" name="Rectangle 65"/>
          <p:cNvSpPr>
            <a:spLocks noGrp="1" noChangeArrowheads="1"/>
          </p:cNvSpPr>
          <p:nvPr>
            <p:ph type="dt" sz="half" idx="2"/>
          </p:nvPr>
        </p:nvSpPr>
        <p:spPr bwMode="auto">
          <a:xfrm>
            <a:off x="2431257" y="39365767"/>
            <a:ext cx="6750843" cy="2878667"/>
          </a:xfrm>
          <a:prstGeom prst="rect">
            <a:avLst/>
          </a:prstGeom>
          <a:noFill/>
          <a:ln w="9525">
            <a:noFill/>
            <a:miter lim="800000"/>
            <a:headEnd/>
            <a:tailEnd/>
          </a:ln>
          <a:effectLst/>
        </p:spPr>
        <p:txBody>
          <a:bodyPr vert="horz" wrap="square" lIns="431165" tIns="215583" rIns="431165" bIns="215583" numCol="1" anchor="b" anchorCtr="0" compatLnSpc="1">
            <a:prstTxWarp prst="textNoShape">
              <a:avLst/>
            </a:prstTxWarp>
          </a:bodyPr>
          <a:lstStyle>
            <a:lvl1pPr defTabSz="4320540">
              <a:defRPr sz="6600"/>
            </a:lvl1pPr>
          </a:lstStyle>
          <a:p>
            <a:endParaRPr lang="pt-BR"/>
          </a:p>
        </p:txBody>
      </p:sp>
      <p:sp>
        <p:nvSpPr>
          <p:cNvPr id="1090" name="Rectangle 66"/>
          <p:cNvSpPr>
            <a:spLocks noGrp="1" noChangeArrowheads="1"/>
          </p:cNvSpPr>
          <p:nvPr>
            <p:ph type="ftr" sz="quarter" idx="3"/>
          </p:nvPr>
        </p:nvSpPr>
        <p:spPr bwMode="auto">
          <a:xfrm>
            <a:off x="11070433" y="39365767"/>
            <a:ext cx="10263188" cy="2878667"/>
          </a:xfrm>
          <a:prstGeom prst="rect">
            <a:avLst/>
          </a:prstGeom>
          <a:noFill/>
          <a:ln w="9525">
            <a:noFill/>
            <a:miter lim="800000"/>
            <a:headEnd/>
            <a:tailEnd/>
          </a:ln>
          <a:effectLst/>
        </p:spPr>
        <p:txBody>
          <a:bodyPr vert="horz" wrap="square" lIns="431165" tIns="215583" rIns="431165" bIns="215583" numCol="1" anchor="b" anchorCtr="0" compatLnSpc="1">
            <a:prstTxWarp prst="textNoShape">
              <a:avLst/>
            </a:prstTxWarp>
          </a:bodyPr>
          <a:lstStyle>
            <a:lvl1pPr algn="ctr" defTabSz="4320540">
              <a:defRPr sz="6600"/>
            </a:lvl1pPr>
          </a:lstStyle>
          <a:p>
            <a:endParaRPr lang="pt-BR"/>
          </a:p>
        </p:txBody>
      </p:sp>
      <p:sp>
        <p:nvSpPr>
          <p:cNvPr id="1091" name="Rectangle 67"/>
          <p:cNvSpPr>
            <a:spLocks noGrp="1" noChangeArrowheads="1"/>
          </p:cNvSpPr>
          <p:nvPr>
            <p:ph type="sldNum" sz="quarter" idx="4"/>
          </p:nvPr>
        </p:nvSpPr>
        <p:spPr bwMode="auto">
          <a:xfrm>
            <a:off x="23221951" y="39365767"/>
            <a:ext cx="6750845" cy="2878667"/>
          </a:xfrm>
          <a:prstGeom prst="rect">
            <a:avLst/>
          </a:prstGeom>
          <a:noFill/>
          <a:ln w="9525">
            <a:noFill/>
            <a:miter lim="800000"/>
            <a:headEnd/>
            <a:tailEnd/>
          </a:ln>
          <a:effectLst/>
        </p:spPr>
        <p:txBody>
          <a:bodyPr vert="horz" wrap="square" lIns="431165" tIns="215583" rIns="431165" bIns="215583" numCol="1" anchor="b" anchorCtr="0" compatLnSpc="1">
            <a:prstTxWarp prst="textNoShape">
              <a:avLst/>
            </a:prstTxWarp>
          </a:bodyPr>
          <a:lstStyle>
            <a:lvl1pPr algn="r" defTabSz="4320540">
              <a:defRPr sz="6600"/>
            </a:lvl1pPr>
          </a:lstStyle>
          <a:p>
            <a:fld id="{0EBF3B17-BC55-40F7-AC98-7A41E019AF34}"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320540" rtl="0" fontAlgn="base">
        <a:spcBef>
          <a:spcPct val="0"/>
        </a:spcBef>
        <a:spcAft>
          <a:spcPct val="0"/>
        </a:spcAft>
        <a:defRPr sz="20700">
          <a:solidFill>
            <a:schemeClr val="tx2"/>
          </a:solidFill>
          <a:latin typeface="+mj-lt"/>
          <a:ea typeface="+mj-ea"/>
          <a:cs typeface="+mj-cs"/>
        </a:defRPr>
      </a:lvl1pPr>
      <a:lvl2pPr algn="l" defTabSz="4320540" rtl="0" fontAlgn="base">
        <a:spcBef>
          <a:spcPct val="0"/>
        </a:spcBef>
        <a:spcAft>
          <a:spcPct val="0"/>
        </a:spcAft>
        <a:defRPr sz="20700">
          <a:solidFill>
            <a:schemeClr val="tx2"/>
          </a:solidFill>
          <a:latin typeface="Tahoma" pitchFamily="34" charset="0"/>
        </a:defRPr>
      </a:lvl2pPr>
      <a:lvl3pPr algn="l" defTabSz="4320540" rtl="0" fontAlgn="base">
        <a:spcBef>
          <a:spcPct val="0"/>
        </a:spcBef>
        <a:spcAft>
          <a:spcPct val="0"/>
        </a:spcAft>
        <a:defRPr sz="20700">
          <a:solidFill>
            <a:schemeClr val="tx2"/>
          </a:solidFill>
          <a:latin typeface="Tahoma" pitchFamily="34" charset="0"/>
        </a:defRPr>
      </a:lvl3pPr>
      <a:lvl4pPr algn="l" defTabSz="4320540" rtl="0" fontAlgn="base">
        <a:spcBef>
          <a:spcPct val="0"/>
        </a:spcBef>
        <a:spcAft>
          <a:spcPct val="0"/>
        </a:spcAft>
        <a:defRPr sz="20700">
          <a:solidFill>
            <a:schemeClr val="tx2"/>
          </a:solidFill>
          <a:latin typeface="Tahoma" pitchFamily="34" charset="0"/>
        </a:defRPr>
      </a:lvl4pPr>
      <a:lvl5pPr algn="l" defTabSz="4320540" rtl="0" fontAlgn="base">
        <a:spcBef>
          <a:spcPct val="0"/>
        </a:spcBef>
        <a:spcAft>
          <a:spcPct val="0"/>
        </a:spcAft>
        <a:defRPr sz="20700">
          <a:solidFill>
            <a:schemeClr val="tx2"/>
          </a:solidFill>
          <a:latin typeface="Tahoma" pitchFamily="34" charset="0"/>
        </a:defRPr>
      </a:lvl5pPr>
      <a:lvl6pPr marL="640080" algn="l" defTabSz="4320540" rtl="0" fontAlgn="base">
        <a:spcBef>
          <a:spcPct val="0"/>
        </a:spcBef>
        <a:spcAft>
          <a:spcPct val="0"/>
        </a:spcAft>
        <a:defRPr sz="20700">
          <a:solidFill>
            <a:schemeClr val="tx2"/>
          </a:solidFill>
          <a:latin typeface="Tahoma" pitchFamily="34" charset="0"/>
        </a:defRPr>
      </a:lvl6pPr>
      <a:lvl7pPr marL="1280160" algn="l" defTabSz="4320540" rtl="0" fontAlgn="base">
        <a:spcBef>
          <a:spcPct val="0"/>
        </a:spcBef>
        <a:spcAft>
          <a:spcPct val="0"/>
        </a:spcAft>
        <a:defRPr sz="20700">
          <a:solidFill>
            <a:schemeClr val="tx2"/>
          </a:solidFill>
          <a:latin typeface="Tahoma" pitchFamily="34" charset="0"/>
        </a:defRPr>
      </a:lvl7pPr>
      <a:lvl8pPr marL="1920240" algn="l" defTabSz="4320540" rtl="0" fontAlgn="base">
        <a:spcBef>
          <a:spcPct val="0"/>
        </a:spcBef>
        <a:spcAft>
          <a:spcPct val="0"/>
        </a:spcAft>
        <a:defRPr sz="20700">
          <a:solidFill>
            <a:schemeClr val="tx2"/>
          </a:solidFill>
          <a:latin typeface="Tahoma" pitchFamily="34" charset="0"/>
        </a:defRPr>
      </a:lvl8pPr>
      <a:lvl9pPr marL="2560320" algn="l" defTabSz="4320540" rtl="0" fontAlgn="base">
        <a:spcBef>
          <a:spcPct val="0"/>
        </a:spcBef>
        <a:spcAft>
          <a:spcPct val="0"/>
        </a:spcAft>
        <a:defRPr sz="20700">
          <a:solidFill>
            <a:schemeClr val="tx2"/>
          </a:solidFill>
          <a:latin typeface="Tahoma" pitchFamily="34" charset="0"/>
        </a:defRPr>
      </a:lvl9pPr>
    </p:titleStyle>
    <p:bodyStyle>
      <a:lvl1pPr marL="1620203" indent="-1620203" algn="l" defTabSz="4320540" rtl="0" fontAlgn="base">
        <a:spcBef>
          <a:spcPct val="20000"/>
        </a:spcBef>
        <a:spcAft>
          <a:spcPct val="0"/>
        </a:spcAft>
        <a:buClr>
          <a:schemeClr val="hlink"/>
        </a:buClr>
        <a:buSzPct val="110000"/>
        <a:buFont typeface="Wingdings" pitchFamily="2" charset="2"/>
        <a:buChar char="w"/>
        <a:defRPr sz="15100">
          <a:solidFill>
            <a:schemeClr val="tx1"/>
          </a:solidFill>
          <a:latin typeface="+mn-lt"/>
          <a:ea typeface="+mn-ea"/>
          <a:cs typeface="+mn-cs"/>
        </a:defRPr>
      </a:lvl1pPr>
      <a:lvl2pPr marL="3509328" indent="-1349058" algn="l" defTabSz="4320540" rtl="0" fontAlgn="base">
        <a:spcBef>
          <a:spcPct val="20000"/>
        </a:spcBef>
        <a:spcAft>
          <a:spcPct val="0"/>
        </a:spcAft>
        <a:buClr>
          <a:schemeClr val="tx1"/>
        </a:buClr>
        <a:buSzPct val="60000"/>
        <a:buFont typeface="Wingdings" pitchFamily="2" charset="2"/>
        <a:buChar char="n"/>
        <a:defRPr sz="13300">
          <a:solidFill>
            <a:schemeClr val="tx1"/>
          </a:solidFill>
          <a:latin typeface="+mn-lt"/>
        </a:defRPr>
      </a:lvl2pPr>
      <a:lvl3pPr marL="5400675" indent="-1080135" algn="l" defTabSz="4320540" rtl="0" fontAlgn="base">
        <a:spcBef>
          <a:spcPct val="20000"/>
        </a:spcBef>
        <a:spcAft>
          <a:spcPct val="0"/>
        </a:spcAft>
        <a:buClr>
          <a:schemeClr val="hlink"/>
        </a:buClr>
        <a:buSzPct val="95000"/>
        <a:buFont typeface="Wingdings" pitchFamily="2" charset="2"/>
        <a:buChar char="w"/>
        <a:defRPr sz="11300">
          <a:solidFill>
            <a:schemeClr val="tx1"/>
          </a:solidFill>
          <a:latin typeface="+mn-lt"/>
        </a:defRPr>
      </a:lvl3pPr>
      <a:lvl4pPr marL="7560945" indent="-1080135" algn="l" defTabSz="4320540" rtl="0" fontAlgn="base">
        <a:spcBef>
          <a:spcPct val="20000"/>
        </a:spcBef>
        <a:spcAft>
          <a:spcPct val="0"/>
        </a:spcAft>
        <a:buClr>
          <a:schemeClr val="tx1"/>
        </a:buClr>
        <a:buSzPct val="65000"/>
        <a:buFont typeface="Wingdings" pitchFamily="2" charset="2"/>
        <a:buChar char="n"/>
        <a:defRPr sz="9400">
          <a:solidFill>
            <a:schemeClr val="tx1"/>
          </a:solidFill>
          <a:latin typeface="+mn-lt"/>
        </a:defRPr>
      </a:lvl4pPr>
      <a:lvl5pPr marL="9721215" indent="-1080135" algn="l" defTabSz="4320540" rtl="0" fontAlgn="base">
        <a:spcBef>
          <a:spcPct val="20000"/>
        </a:spcBef>
        <a:spcAft>
          <a:spcPct val="0"/>
        </a:spcAft>
        <a:buClr>
          <a:schemeClr val="hlink"/>
        </a:buClr>
        <a:buSzPct val="60000"/>
        <a:buFont typeface="Wingdings" pitchFamily="2" charset="2"/>
        <a:buChar char="n"/>
        <a:defRPr sz="9400">
          <a:solidFill>
            <a:schemeClr val="tx1"/>
          </a:solidFill>
          <a:latin typeface="+mn-lt"/>
        </a:defRPr>
      </a:lvl5pPr>
      <a:lvl6pPr marL="10361295" indent="-1080135" algn="l" defTabSz="4320540" rtl="0" fontAlgn="base">
        <a:spcBef>
          <a:spcPct val="20000"/>
        </a:spcBef>
        <a:spcAft>
          <a:spcPct val="0"/>
        </a:spcAft>
        <a:buClr>
          <a:schemeClr val="hlink"/>
        </a:buClr>
        <a:buSzPct val="60000"/>
        <a:buFont typeface="Wingdings" pitchFamily="2" charset="2"/>
        <a:buChar char="n"/>
        <a:defRPr sz="9400">
          <a:solidFill>
            <a:schemeClr val="tx1"/>
          </a:solidFill>
          <a:latin typeface="+mn-lt"/>
        </a:defRPr>
      </a:lvl6pPr>
      <a:lvl7pPr marL="11001375" indent="-1080135" algn="l" defTabSz="4320540" rtl="0" fontAlgn="base">
        <a:spcBef>
          <a:spcPct val="20000"/>
        </a:spcBef>
        <a:spcAft>
          <a:spcPct val="0"/>
        </a:spcAft>
        <a:buClr>
          <a:schemeClr val="hlink"/>
        </a:buClr>
        <a:buSzPct val="60000"/>
        <a:buFont typeface="Wingdings" pitchFamily="2" charset="2"/>
        <a:buChar char="n"/>
        <a:defRPr sz="9400">
          <a:solidFill>
            <a:schemeClr val="tx1"/>
          </a:solidFill>
          <a:latin typeface="+mn-lt"/>
        </a:defRPr>
      </a:lvl7pPr>
      <a:lvl8pPr marL="11641455" indent="-1080135" algn="l" defTabSz="4320540" rtl="0" fontAlgn="base">
        <a:spcBef>
          <a:spcPct val="20000"/>
        </a:spcBef>
        <a:spcAft>
          <a:spcPct val="0"/>
        </a:spcAft>
        <a:buClr>
          <a:schemeClr val="hlink"/>
        </a:buClr>
        <a:buSzPct val="60000"/>
        <a:buFont typeface="Wingdings" pitchFamily="2" charset="2"/>
        <a:buChar char="n"/>
        <a:defRPr sz="9400">
          <a:solidFill>
            <a:schemeClr val="tx1"/>
          </a:solidFill>
          <a:latin typeface="+mn-lt"/>
        </a:defRPr>
      </a:lvl8pPr>
      <a:lvl9pPr marL="12281535" indent="-1080135" algn="l" defTabSz="4320540" rtl="0" fontAlgn="base">
        <a:spcBef>
          <a:spcPct val="20000"/>
        </a:spcBef>
        <a:spcAft>
          <a:spcPct val="0"/>
        </a:spcAft>
        <a:buClr>
          <a:schemeClr val="hlink"/>
        </a:buClr>
        <a:buSzPct val="60000"/>
        <a:buFont typeface="Wingdings" pitchFamily="2" charset="2"/>
        <a:buChar char="n"/>
        <a:defRPr sz="9400">
          <a:solidFill>
            <a:schemeClr val="tx1"/>
          </a:solidFill>
          <a:latin typeface="+mn-lt"/>
        </a:defRPr>
      </a:lvl9pPr>
    </p:bodyStyle>
    <p:otherStyle>
      <a:defPPr>
        <a:defRPr lang="pt-BR"/>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 name="Rectangle 8"/>
          <p:cNvSpPr>
            <a:spLocks noChangeArrowheads="1"/>
          </p:cNvSpPr>
          <p:nvPr/>
        </p:nvSpPr>
        <p:spPr bwMode="auto">
          <a:xfrm flipV="1">
            <a:off x="225" y="300"/>
            <a:ext cx="32399288" cy="3816724"/>
          </a:xfrm>
          <a:prstGeom prst="rect">
            <a:avLst/>
          </a:prstGeom>
          <a:solidFill>
            <a:srgbClr val="0C4A06"/>
          </a:solidFill>
          <a:ln w="12700">
            <a:noFill/>
            <a:miter lim="800000"/>
            <a:headEnd/>
            <a:tailEnd/>
          </a:ln>
          <a:effectLst/>
        </p:spPr>
        <p:txBody>
          <a:bodyPr wrap="none" lIns="128016" tIns="64008" rIns="128016" bIns="64008" anchor="ctr"/>
          <a:lstStyle/>
          <a:p>
            <a:r>
              <a:rPr lang="pt-BR" dirty="0" err="1" smtClean="0">
                <a:latin typeface="Arial" panose="020B0604020202020204" pitchFamily="34" charset="0"/>
                <a:cs typeface="Arial" panose="020B0604020202020204" pitchFamily="34" charset="0"/>
              </a:rPr>
              <a:t>zz</a:t>
            </a:r>
            <a:endParaRPr lang="pt-BR" dirty="0">
              <a:latin typeface="Arial" panose="020B0604020202020204" pitchFamily="34" charset="0"/>
              <a:cs typeface="Arial" panose="020B0604020202020204" pitchFamily="34" charset="0"/>
            </a:endParaRPr>
          </a:p>
        </p:txBody>
      </p:sp>
      <p:sp>
        <p:nvSpPr>
          <p:cNvPr id="5296" name="Rectangle 176"/>
          <p:cNvSpPr>
            <a:spLocks noChangeArrowheads="1"/>
          </p:cNvSpPr>
          <p:nvPr/>
        </p:nvSpPr>
        <p:spPr bwMode="auto">
          <a:xfrm>
            <a:off x="21495545" y="11713634"/>
            <a:ext cx="10506075" cy="1581151"/>
          </a:xfrm>
          <a:prstGeom prst="rect">
            <a:avLst/>
          </a:prstGeom>
          <a:noFill/>
          <a:ln w="9525">
            <a:noFill/>
            <a:miter lim="800000"/>
            <a:headEnd/>
            <a:tailEnd/>
          </a:ln>
          <a:effectLst/>
        </p:spPr>
        <p:txBody>
          <a:bodyPr lIns="120015" tIns="60008" rIns="120015" bIns="60008"/>
          <a:lstStyle/>
          <a:p>
            <a:pPr algn="just" defTabSz="1209040">
              <a:lnSpc>
                <a:spcPct val="85000"/>
              </a:lnSpc>
              <a:spcBef>
                <a:spcPct val="10000"/>
              </a:spcBef>
            </a:pPr>
            <a:endParaRPr lang="pt-BR" sz="2800" dirty="0">
              <a:solidFill>
                <a:srgbClr val="000000"/>
              </a:solidFill>
              <a:latin typeface="Arial" panose="020B0604020202020204" pitchFamily="34" charset="0"/>
              <a:cs typeface="Arial" panose="020B0604020202020204" pitchFamily="34" charset="0"/>
            </a:endParaRPr>
          </a:p>
        </p:txBody>
      </p:sp>
      <p:sp>
        <p:nvSpPr>
          <p:cNvPr id="5303" name="Rectangle 183"/>
          <p:cNvSpPr>
            <a:spLocks noChangeArrowheads="1"/>
          </p:cNvSpPr>
          <p:nvPr/>
        </p:nvSpPr>
        <p:spPr bwMode="auto">
          <a:xfrm>
            <a:off x="1" y="40980681"/>
            <a:ext cx="32399288" cy="338907"/>
          </a:xfrm>
          <a:prstGeom prst="rect">
            <a:avLst/>
          </a:prstGeom>
          <a:solidFill>
            <a:srgbClr val="0C4A06"/>
          </a:solidFill>
          <a:ln w="12700">
            <a:noFill/>
            <a:miter lim="800000"/>
            <a:headEnd/>
            <a:tailEnd/>
          </a:ln>
          <a:effectLst/>
        </p:spPr>
        <p:txBody>
          <a:bodyPr wrap="none" lIns="128016" tIns="64008" rIns="128016" bIns="64008" anchor="ctr"/>
          <a:lstStyle/>
          <a:p>
            <a:endParaRPr lang="pt-BR">
              <a:latin typeface="Arial" panose="020B0604020202020204" pitchFamily="34" charset="0"/>
              <a:cs typeface="Arial" panose="020B0604020202020204" pitchFamily="34" charset="0"/>
            </a:endParaRPr>
          </a:p>
        </p:txBody>
      </p:sp>
      <p:sp>
        <p:nvSpPr>
          <p:cNvPr id="5308" name="Rectangle 188"/>
          <p:cNvSpPr>
            <a:spLocks noChangeArrowheads="1"/>
          </p:cNvSpPr>
          <p:nvPr/>
        </p:nvSpPr>
        <p:spPr bwMode="auto">
          <a:xfrm>
            <a:off x="10584657" y="5276851"/>
            <a:ext cx="2807493" cy="332316"/>
          </a:xfrm>
          <a:prstGeom prst="rect">
            <a:avLst/>
          </a:prstGeom>
          <a:noFill/>
          <a:ln w="9525">
            <a:noFill/>
            <a:miter lim="800000"/>
            <a:headEnd/>
            <a:tailEnd/>
          </a:ln>
          <a:effectLst/>
        </p:spPr>
        <p:txBody>
          <a:bodyPr wrap="none" lIns="128016" tIns="64008" rIns="128016" bIns="64008" anchor="ctr"/>
          <a:lstStyle/>
          <a:p>
            <a:endParaRPr lang="pt-BR">
              <a:latin typeface="Arial" panose="020B0604020202020204" pitchFamily="34" charset="0"/>
              <a:cs typeface="Arial" panose="020B0604020202020204" pitchFamily="34" charset="0"/>
            </a:endParaRPr>
          </a:p>
        </p:txBody>
      </p:sp>
      <p:sp>
        <p:nvSpPr>
          <p:cNvPr id="5562" name="Rectangle 442"/>
          <p:cNvSpPr>
            <a:spLocks noChangeArrowheads="1"/>
          </p:cNvSpPr>
          <p:nvPr/>
        </p:nvSpPr>
        <p:spPr bwMode="auto">
          <a:xfrm>
            <a:off x="16309182" y="16802100"/>
            <a:ext cx="15494793" cy="814917"/>
          </a:xfrm>
          <a:prstGeom prst="rect">
            <a:avLst/>
          </a:prstGeom>
          <a:noFill/>
          <a:ln w="9525">
            <a:noFill/>
            <a:miter lim="800000"/>
            <a:headEnd/>
            <a:tailEnd/>
          </a:ln>
          <a:effectLst/>
        </p:spPr>
        <p:txBody>
          <a:bodyPr lIns="120015" tIns="60008" rIns="120015" bIns="60008"/>
          <a:lstStyle/>
          <a:p>
            <a:pPr algn="just" defTabSz="1209040" eaLnBrk="0" hangingPunct="0">
              <a:spcBef>
                <a:spcPct val="50000"/>
              </a:spcBef>
            </a:pPr>
            <a:endParaRPr lang="pt-BR" sz="2800" b="1" dirty="0">
              <a:solidFill>
                <a:srgbClr val="000000"/>
              </a:solidFill>
              <a:latin typeface="Arial" panose="020B0604020202020204" pitchFamily="34" charset="0"/>
              <a:cs typeface="Arial" panose="020B0604020202020204" pitchFamily="34" charset="0"/>
            </a:endParaRPr>
          </a:p>
        </p:txBody>
      </p:sp>
      <p:sp>
        <p:nvSpPr>
          <p:cNvPr id="5564" name="Text Box 444"/>
          <p:cNvSpPr txBox="1">
            <a:spLocks noChangeArrowheads="1"/>
          </p:cNvSpPr>
          <p:nvPr/>
        </p:nvSpPr>
        <p:spPr bwMode="auto">
          <a:xfrm>
            <a:off x="16959263" y="31011284"/>
            <a:ext cx="7127082" cy="560153"/>
          </a:xfrm>
          <a:prstGeom prst="rect">
            <a:avLst/>
          </a:prstGeom>
          <a:noFill/>
          <a:ln w="12700">
            <a:noFill/>
            <a:miter lim="800000"/>
            <a:headEnd type="none" w="sm" len="sm"/>
            <a:tailEnd type="none" w="sm" len="sm"/>
          </a:ln>
          <a:effectLst/>
        </p:spPr>
        <p:txBody>
          <a:bodyPr lIns="128016" tIns="64008" rIns="128016" bIns="64008">
            <a:spAutoFit/>
          </a:bodyPr>
          <a:lstStyle/>
          <a:p>
            <a:pPr algn="just"/>
            <a:r>
              <a:rPr lang="pt-BR" sz="2800" dirty="0">
                <a:solidFill>
                  <a:srgbClr val="000000"/>
                </a:solidFill>
                <a:latin typeface="Arial" panose="020B0604020202020204" pitchFamily="34" charset="0"/>
                <a:cs typeface="Arial" panose="020B0604020202020204" pitchFamily="34" charset="0"/>
              </a:rPr>
              <a:t> </a:t>
            </a:r>
          </a:p>
        </p:txBody>
      </p:sp>
      <p:sp>
        <p:nvSpPr>
          <p:cNvPr id="57" name="Caixa de texto 4"/>
          <p:cNvSpPr txBox="1">
            <a:spLocks noChangeArrowheads="1"/>
          </p:cNvSpPr>
          <p:nvPr/>
        </p:nvSpPr>
        <p:spPr bwMode="auto">
          <a:xfrm>
            <a:off x="19757015" y="33392959"/>
            <a:ext cx="4752528" cy="822144"/>
          </a:xfrm>
          <a:prstGeom prst="rect">
            <a:avLst/>
          </a:prstGeom>
          <a:noFill/>
          <a:ln w="6350">
            <a:noFill/>
            <a:miter lim="800000"/>
            <a:headEnd/>
            <a:tailEnd/>
          </a:ln>
        </p:spPr>
        <p:txBody>
          <a:bodyPr vert="horz" wrap="square" lIns="128016" tIns="64008" rIns="128016" bIns="64008" numCol="1" anchor="ctr" anchorCtr="0" compatLnSpc="1">
            <a:prstTxWarp prst="textNoShape">
              <a:avLst/>
            </a:prstTxWarp>
          </a:bodyPr>
          <a:lstStyle>
            <a:defPPr>
              <a:defRPr lang="pt-BR"/>
            </a:defPPr>
            <a:lvl1pPr marL="0" marR="0" lvl="0" indent="0" algn="ctr" defTabSz="914400" eaLnBrk="1" latinLnBrk="0" hangingPunct="1">
              <a:lnSpc>
                <a:spcPct val="100000"/>
              </a:lnSpc>
              <a:spcAft>
                <a:spcPts val="1000"/>
              </a:spcAft>
              <a:buClrTx/>
              <a:buSzTx/>
              <a:buFontTx/>
              <a:buNone/>
              <a:tabLst/>
              <a:defRPr sz="1800" b="1">
                <a:solidFill>
                  <a:schemeClr val="bg1"/>
                </a:solidFill>
                <a:latin typeface="Arial" pitchFamily="34" charset="0"/>
                <a:cs typeface="Arial" pitchFamily="34" charset="0"/>
              </a:defRPr>
            </a:lvl1pPr>
          </a:lstStyle>
          <a:p>
            <a:r>
              <a:rPr lang="pt-BR" dirty="0"/>
              <a:t>Reservatório de gás (arenito)</a:t>
            </a:r>
          </a:p>
        </p:txBody>
      </p:sp>
      <p:sp>
        <p:nvSpPr>
          <p:cNvPr id="71" name="Caixa de texto 4"/>
          <p:cNvSpPr txBox="1">
            <a:spLocks noChangeArrowheads="1"/>
          </p:cNvSpPr>
          <p:nvPr/>
        </p:nvSpPr>
        <p:spPr bwMode="auto">
          <a:xfrm>
            <a:off x="21494613" y="34887177"/>
            <a:ext cx="4968552" cy="672075"/>
          </a:xfrm>
          <a:prstGeom prst="rect">
            <a:avLst/>
          </a:prstGeom>
          <a:noFill/>
          <a:ln w="6350">
            <a:noFill/>
            <a:miter lim="800000"/>
            <a:headEnd/>
            <a:tailEnd/>
          </a:ln>
        </p:spPr>
        <p:txBody>
          <a:bodyPr vert="horz" wrap="square" lIns="128016" tIns="64008" rIns="128016" bIns="64008" numCol="1" anchor="ctr" anchorCtr="0" compatLnSpc="1">
            <a:prstTxWarp prst="textNoShape">
              <a:avLst/>
            </a:prstTxWarp>
          </a:bodyPr>
          <a:lstStyle/>
          <a:p>
            <a:pPr algn="ctr" defTabSz="1280160">
              <a:spcAft>
                <a:spcPts val="1400"/>
              </a:spcAft>
            </a:pPr>
            <a:r>
              <a:rPr lang="pt-BR" sz="2500" b="1" dirty="0">
                <a:solidFill>
                  <a:schemeClr val="bg1"/>
                </a:solidFill>
                <a:latin typeface="Arial" panose="020B0604020202020204" pitchFamily="34" charset="0"/>
                <a:cs typeface="Arial" panose="020B0604020202020204" pitchFamily="34" charset="0"/>
              </a:rPr>
              <a:t>Rocha geradora (xisto</a:t>
            </a:r>
            <a:r>
              <a:rPr kumimoji="0" lang="pt-BR"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a:t>
            </a:r>
            <a:endParaRPr lang="pt-BR" sz="6200" b="1" dirty="0">
              <a:solidFill>
                <a:schemeClr val="bg1"/>
              </a:solidFill>
              <a:latin typeface="Arial" panose="020B0604020202020204" pitchFamily="34" charset="0"/>
              <a:cs typeface="Arial" panose="020B0604020202020204" pitchFamily="34" charset="0"/>
            </a:endParaRPr>
          </a:p>
        </p:txBody>
      </p:sp>
      <p:sp>
        <p:nvSpPr>
          <p:cNvPr id="50" name="Rectangle 8"/>
          <p:cNvSpPr>
            <a:spLocks noChangeArrowheads="1"/>
          </p:cNvSpPr>
          <p:nvPr/>
        </p:nvSpPr>
        <p:spPr bwMode="auto">
          <a:xfrm>
            <a:off x="-21663" y="7833536"/>
            <a:ext cx="32399288" cy="296333"/>
          </a:xfrm>
          <a:prstGeom prst="rect">
            <a:avLst/>
          </a:prstGeom>
          <a:solidFill>
            <a:srgbClr val="0C4A06"/>
          </a:solidFill>
          <a:ln w="12700">
            <a:noFill/>
            <a:miter lim="800000"/>
            <a:headEnd/>
            <a:tailEnd/>
          </a:ln>
          <a:effectLst/>
        </p:spPr>
        <p:txBody>
          <a:bodyPr wrap="none" lIns="128016" tIns="64008" rIns="128016" bIns="64008" anchor="ctr"/>
          <a:lstStyle/>
          <a:p>
            <a:endParaRPr lang="pt-BR">
              <a:latin typeface="Arial" panose="020B0604020202020204" pitchFamily="34" charset="0"/>
              <a:cs typeface="Arial" panose="020B0604020202020204" pitchFamily="34" charset="0"/>
            </a:endParaRPr>
          </a:p>
        </p:txBody>
      </p:sp>
      <p:sp>
        <p:nvSpPr>
          <p:cNvPr id="2" name="Retângulo 1"/>
          <p:cNvSpPr/>
          <p:nvPr/>
        </p:nvSpPr>
        <p:spPr>
          <a:xfrm>
            <a:off x="664260" y="41319588"/>
            <a:ext cx="4444550" cy="729430"/>
          </a:xfrm>
          <a:prstGeom prst="rect">
            <a:avLst/>
          </a:prstGeom>
        </p:spPr>
        <p:txBody>
          <a:bodyPr wrap="none" lIns="128016" tIns="64008" rIns="128016" bIns="64008">
            <a:spAutoFit/>
          </a:bodyPr>
          <a:lstStyle/>
          <a:p>
            <a:r>
              <a:rPr lang="en-GB" sz="3900" b="1" dirty="0">
                <a:solidFill>
                  <a:srgbClr val="000000"/>
                </a:solidFill>
                <a:latin typeface="Arial" panose="020B0604020202020204" pitchFamily="34" charset="0"/>
                <a:cs typeface="Arial" panose="020B0604020202020204" pitchFamily="34" charset="0"/>
              </a:rPr>
              <a:t>FINANCIAMENTO</a:t>
            </a:r>
            <a:endParaRPr lang="pt-BR" sz="3900" b="1" dirty="0">
              <a:solidFill>
                <a:srgbClr val="000000"/>
              </a:solidFill>
              <a:latin typeface="Arial" panose="020B0604020202020204" pitchFamily="34" charset="0"/>
              <a:cs typeface="Arial" panose="020B0604020202020204" pitchFamily="34" charset="0"/>
            </a:endParaRPr>
          </a:p>
        </p:txBody>
      </p:sp>
      <p:pic>
        <p:nvPicPr>
          <p:cNvPr id="6" name="Picture 5" descr="logoPPGBIO0001JPE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47748" y="144316"/>
            <a:ext cx="2339973" cy="2197315"/>
          </a:xfrm>
          <a:prstGeom prst="rect">
            <a:avLst/>
          </a:prstGeom>
        </p:spPr>
      </p:pic>
      <p:sp>
        <p:nvSpPr>
          <p:cNvPr id="7" name="TextBox 6"/>
          <p:cNvSpPr txBox="1"/>
          <p:nvPr/>
        </p:nvSpPr>
        <p:spPr>
          <a:xfrm>
            <a:off x="28322547" y="2376564"/>
            <a:ext cx="3717684" cy="1446550"/>
          </a:xfrm>
          <a:prstGeom prst="rect">
            <a:avLst/>
          </a:prstGeom>
          <a:noFill/>
        </p:spPr>
        <p:txBody>
          <a:bodyPr wrap="none" rtlCol="0">
            <a:spAutoFit/>
          </a:bodyPr>
          <a:lstStyle/>
          <a:p>
            <a:pPr algn="ctr"/>
            <a:r>
              <a:rPr lang="en-US" sz="2200" b="1" dirty="0" smtClean="0">
                <a:solidFill>
                  <a:schemeClr val="accent3"/>
                </a:solidFill>
                <a:latin typeface="Arial" panose="020B0604020202020204" pitchFamily="34" charset="0"/>
                <a:cs typeface="Arial" panose="020B0604020202020204" pitchFamily="34" charset="0"/>
              </a:rPr>
              <a:t>I International Symposium</a:t>
            </a:r>
          </a:p>
          <a:p>
            <a:pPr algn="ctr"/>
            <a:r>
              <a:rPr lang="en-US" sz="2200" b="1" dirty="0" smtClean="0">
                <a:solidFill>
                  <a:schemeClr val="accent3"/>
                </a:solidFill>
                <a:latin typeface="Arial" panose="020B0604020202020204" pitchFamily="34" charset="0"/>
                <a:cs typeface="Arial" panose="020B0604020202020204" pitchFamily="34" charset="0"/>
              </a:rPr>
              <a:t>V PPGBIO Meeting</a:t>
            </a:r>
          </a:p>
          <a:p>
            <a:pPr algn="ctr"/>
            <a:r>
              <a:rPr lang="en-US" sz="2200" b="1" dirty="0" smtClean="0">
                <a:solidFill>
                  <a:schemeClr val="accent3"/>
                </a:solidFill>
                <a:latin typeface="Arial" panose="020B0604020202020204" pitchFamily="34" charset="0"/>
                <a:cs typeface="Arial" panose="020B0604020202020204" pitchFamily="34" charset="0"/>
              </a:rPr>
              <a:t>07-09 October 2014</a:t>
            </a:r>
          </a:p>
          <a:p>
            <a:pPr algn="ctr"/>
            <a:r>
              <a:rPr lang="en-US" sz="2200" b="1" dirty="0" err="1" smtClean="0">
                <a:solidFill>
                  <a:schemeClr val="accent3"/>
                </a:solidFill>
                <a:latin typeface="Arial" panose="020B0604020202020204" pitchFamily="34" charset="0"/>
                <a:cs typeface="Arial" panose="020B0604020202020204" pitchFamily="34" charset="0"/>
              </a:rPr>
              <a:t>Macapa</a:t>
            </a:r>
            <a:r>
              <a:rPr lang="en-US" sz="2200" b="1" dirty="0" smtClean="0">
                <a:solidFill>
                  <a:schemeClr val="accent3"/>
                </a:solidFill>
                <a:latin typeface="Arial" panose="020B0604020202020204" pitchFamily="34" charset="0"/>
                <a:cs typeface="Arial" panose="020B0604020202020204" pitchFamily="34" charset="0"/>
              </a:rPr>
              <a:t>-AP</a:t>
            </a:r>
            <a:endParaRPr lang="en-US" sz="2200" b="1" dirty="0">
              <a:solidFill>
                <a:schemeClr val="accent3"/>
              </a:solidFill>
              <a:latin typeface="Arial" panose="020B0604020202020204" pitchFamily="34" charset="0"/>
              <a:cs typeface="Arial" panose="020B0604020202020204" pitchFamily="34" charset="0"/>
            </a:endParaRPr>
          </a:p>
        </p:txBody>
      </p:sp>
      <p:sp>
        <p:nvSpPr>
          <p:cNvPr id="16" name="CaixaDeTexto 29"/>
          <p:cNvSpPr txBox="1">
            <a:spLocks noChangeArrowheads="1"/>
          </p:cNvSpPr>
          <p:nvPr/>
        </p:nvSpPr>
        <p:spPr bwMode="auto">
          <a:xfrm>
            <a:off x="260350" y="10133186"/>
            <a:ext cx="155400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074738">
              <a:spcBef>
                <a:spcPct val="20000"/>
              </a:spcBef>
              <a:buFont typeface="Arial" charset="0"/>
              <a:buChar char="•"/>
              <a:defRPr sz="15100">
                <a:solidFill>
                  <a:schemeClr val="tx1"/>
                </a:solidFill>
                <a:latin typeface="Calibri" pitchFamily="34" charset="0"/>
              </a:defRPr>
            </a:lvl1pPr>
            <a:lvl2pPr marL="742950" indent="-285750">
              <a:spcBef>
                <a:spcPct val="20000"/>
              </a:spcBef>
              <a:buFont typeface="Arial" charset="0"/>
              <a:buChar char="–"/>
              <a:defRPr sz="13200">
                <a:solidFill>
                  <a:schemeClr val="tx1"/>
                </a:solidFill>
                <a:latin typeface="Calibri" pitchFamily="34" charset="0"/>
              </a:defRPr>
            </a:lvl2pPr>
            <a:lvl3pPr marL="1143000" indent="-228600">
              <a:spcBef>
                <a:spcPct val="20000"/>
              </a:spcBef>
              <a:buFont typeface="Arial" charset="0"/>
              <a:buChar char="•"/>
              <a:defRPr sz="11300">
                <a:solidFill>
                  <a:schemeClr val="tx1"/>
                </a:solidFill>
                <a:latin typeface="Calibri" pitchFamily="34" charset="0"/>
              </a:defRPr>
            </a:lvl3pPr>
            <a:lvl4pPr marL="1600200" indent="-228600">
              <a:spcBef>
                <a:spcPct val="20000"/>
              </a:spcBef>
              <a:buFont typeface="Arial" charset="0"/>
              <a:buChar char="–"/>
              <a:defRPr sz="9500">
                <a:solidFill>
                  <a:schemeClr val="tx1"/>
                </a:solidFill>
                <a:latin typeface="Calibri" pitchFamily="34" charset="0"/>
              </a:defRPr>
            </a:lvl4pPr>
            <a:lvl5pPr marL="2057400" indent="-228600">
              <a:spcBef>
                <a:spcPct val="20000"/>
              </a:spcBef>
              <a:buFont typeface="Arial" charset="0"/>
              <a:buChar char="»"/>
              <a:defRPr sz="95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9pPr>
          </a:lstStyle>
          <a:p>
            <a:pPr algn="just" eaLnBrk="1" hangingPunct="1">
              <a:spcBef>
                <a:spcPct val="0"/>
              </a:spcBef>
              <a:buFontTx/>
              <a:buNone/>
            </a:pPr>
            <a:r>
              <a:rPr lang="pt-BR" altLang="pt-BR" sz="3300" dirty="0">
                <a:solidFill>
                  <a:srgbClr val="000000"/>
                </a:solidFill>
                <a:latin typeface="Arial" panose="020B0604020202020204" pitchFamily="34" charset="0"/>
                <a:cs typeface="Arial" panose="020B0604020202020204" pitchFamily="34" charset="0"/>
              </a:rPr>
              <a:t> </a:t>
            </a:r>
            <a:r>
              <a:rPr lang="pt-BR" altLang="pt-BR" sz="3300" i="1" dirty="0" err="1">
                <a:solidFill>
                  <a:srgbClr val="000000"/>
                </a:solidFill>
                <a:latin typeface="Arial" panose="020B0604020202020204" pitchFamily="34" charset="0"/>
                <a:cs typeface="Arial" panose="020B0604020202020204" pitchFamily="34" charset="0"/>
              </a:rPr>
              <a:t>Hermetia</a:t>
            </a:r>
            <a:r>
              <a:rPr lang="pt-BR" altLang="pt-BR" sz="3300" i="1" dirty="0">
                <a:solidFill>
                  <a:srgbClr val="000000"/>
                </a:solidFill>
                <a:latin typeface="Arial" panose="020B0604020202020204" pitchFamily="34" charset="0"/>
                <a:cs typeface="Arial" panose="020B0604020202020204" pitchFamily="34" charset="0"/>
              </a:rPr>
              <a:t> </a:t>
            </a:r>
            <a:r>
              <a:rPr lang="pt-BR" altLang="pt-BR" sz="3300" i="1" dirty="0" err="1" smtClean="0">
                <a:solidFill>
                  <a:srgbClr val="000000"/>
                </a:solidFill>
                <a:latin typeface="Arial" panose="020B0604020202020204" pitchFamily="34" charset="0"/>
                <a:cs typeface="Arial" panose="020B0604020202020204" pitchFamily="34" charset="0"/>
              </a:rPr>
              <a:t>illucens</a:t>
            </a:r>
            <a:r>
              <a:rPr lang="pt-BR" altLang="pt-BR" sz="3300" dirty="0" smtClean="0">
                <a:solidFill>
                  <a:srgbClr val="000000"/>
                </a:solidFill>
                <a:latin typeface="Arial" panose="020B0604020202020204" pitchFamily="34" charset="0"/>
                <a:cs typeface="Arial" panose="020B0604020202020204" pitchFamily="34" charset="0"/>
              </a:rPr>
              <a:t> </a:t>
            </a:r>
            <a:r>
              <a:rPr lang="pt-BR" altLang="pt-BR" sz="3300" dirty="0">
                <a:solidFill>
                  <a:srgbClr val="000000"/>
                </a:solidFill>
                <a:latin typeface="Arial" panose="020B0604020202020204" pitchFamily="34" charset="0"/>
                <a:cs typeface="Arial" panose="020B0604020202020204" pitchFamily="34" charset="0"/>
              </a:rPr>
              <a:t>conhecida por “mosca soldado-negro”, é uma espécie comum e de ampla distribuição, possivelmente nativa do Sudeste dos Estados Unidos onde é chamada de “</a:t>
            </a:r>
            <a:r>
              <a:rPr lang="pt-BR" altLang="pt-BR" sz="3300" dirty="0" err="1">
                <a:solidFill>
                  <a:srgbClr val="000000"/>
                </a:solidFill>
                <a:latin typeface="Arial" panose="020B0604020202020204" pitchFamily="34" charset="0"/>
                <a:cs typeface="Arial" panose="020B0604020202020204" pitchFamily="34" charset="0"/>
              </a:rPr>
              <a:t>black</a:t>
            </a:r>
            <a:r>
              <a:rPr lang="pt-BR" altLang="pt-BR" sz="3300" dirty="0">
                <a:solidFill>
                  <a:srgbClr val="000000"/>
                </a:solidFill>
                <a:latin typeface="Arial" panose="020B0604020202020204" pitchFamily="34" charset="0"/>
                <a:cs typeface="Arial" panose="020B0604020202020204" pitchFamily="34" charset="0"/>
              </a:rPr>
              <a:t> </a:t>
            </a:r>
            <a:r>
              <a:rPr lang="pt-BR" altLang="pt-BR" sz="3300" dirty="0" err="1">
                <a:solidFill>
                  <a:srgbClr val="000000"/>
                </a:solidFill>
                <a:latin typeface="Arial" panose="020B0604020202020204" pitchFamily="34" charset="0"/>
                <a:cs typeface="Arial" panose="020B0604020202020204" pitchFamily="34" charset="0"/>
              </a:rPr>
              <a:t>soldier</a:t>
            </a:r>
            <a:r>
              <a:rPr lang="pt-BR" altLang="pt-BR" sz="3300" dirty="0">
                <a:solidFill>
                  <a:srgbClr val="000000"/>
                </a:solidFill>
                <a:latin typeface="Arial" panose="020B0604020202020204" pitchFamily="34" charset="0"/>
                <a:cs typeface="Arial" panose="020B0604020202020204" pitchFamily="34" charset="0"/>
              </a:rPr>
              <a:t> </a:t>
            </a:r>
            <a:r>
              <a:rPr lang="pt-BR" altLang="pt-BR" sz="3300" dirty="0" err="1">
                <a:solidFill>
                  <a:srgbClr val="000000"/>
                </a:solidFill>
                <a:latin typeface="Arial" panose="020B0604020202020204" pitchFamily="34" charset="0"/>
                <a:cs typeface="Arial" panose="020B0604020202020204" pitchFamily="34" charset="0"/>
              </a:rPr>
              <a:t>fly</a:t>
            </a:r>
            <a:r>
              <a:rPr lang="pt-BR" altLang="pt-BR" sz="3300" dirty="0">
                <a:solidFill>
                  <a:srgbClr val="000000"/>
                </a:solidFill>
                <a:latin typeface="Arial" panose="020B0604020202020204" pitchFamily="34" charset="0"/>
                <a:cs typeface="Arial" panose="020B0604020202020204" pitchFamily="34" charset="0"/>
              </a:rPr>
              <a:t>” (</a:t>
            </a:r>
            <a:r>
              <a:rPr lang="pt-BR" altLang="pt-BR" sz="3300" dirty="0" err="1">
                <a:solidFill>
                  <a:srgbClr val="000000"/>
                </a:solidFill>
                <a:latin typeface="Arial" panose="020B0604020202020204" pitchFamily="34" charset="0"/>
                <a:cs typeface="Arial" panose="020B0604020202020204" pitchFamily="34" charset="0"/>
              </a:rPr>
              <a:t>Tomberlin</a:t>
            </a:r>
            <a:r>
              <a:rPr lang="pt-BR" altLang="pt-BR" sz="3300" dirty="0">
                <a:solidFill>
                  <a:srgbClr val="000000"/>
                </a:solidFill>
                <a:latin typeface="Arial" panose="020B0604020202020204" pitchFamily="34" charset="0"/>
                <a:cs typeface="Arial" panose="020B0604020202020204" pitchFamily="34" charset="0"/>
              </a:rPr>
              <a:t>; </a:t>
            </a:r>
            <a:r>
              <a:rPr lang="pt-BR" altLang="pt-BR" sz="3300" dirty="0" err="1">
                <a:solidFill>
                  <a:srgbClr val="000000"/>
                </a:solidFill>
                <a:latin typeface="Arial" panose="020B0604020202020204" pitchFamily="34" charset="0"/>
                <a:cs typeface="Arial" panose="020B0604020202020204" pitchFamily="34" charset="0"/>
              </a:rPr>
              <a:t>Sheppard</a:t>
            </a:r>
            <a:r>
              <a:rPr lang="pt-BR" altLang="pt-BR" sz="3300" dirty="0">
                <a:solidFill>
                  <a:srgbClr val="000000"/>
                </a:solidFill>
                <a:latin typeface="Arial" panose="020B0604020202020204" pitchFamily="34" charset="0"/>
                <a:cs typeface="Arial" panose="020B0604020202020204" pitchFamily="34" charset="0"/>
              </a:rPr>
              <a:t> 2001). </a:t>
            </a:r>
            <a:r>
              <a:rPr lang="pt-BR" altLang="pt-BR" sz="3300" dirty="0" smtClean="0">
                <a:solidFill>
                  <a:srgbClr val="000000"/>
                </a:solidFill>
                <a:latin typeface="Arial" panose="020B0604020202020204" pitchFamily="34" charset="0"/>
                <a:cs typeface="Arial" panose="020B0604020202020204" pitchFamily="34" charset="0"/>
              </a:rPr>
              <a:t>E</a:t>
            </a:r>
            <a:r>
              <a:rPr lang="pt-BR" sz="3300" dirty="0" smtClean="0">
                <a:solidFill>
                  <a:srgbClr val="000000"/>
                </a:solidFill>
                <a:latin typeface="Arial" panose="020B0604020202020204" pitchFamily="34" charset="0"/>
                <a:cs typeface="Arial" panose="020B0604020202020204" pitchFamily="34" charset="0"/>
              </a:rPr>
              <a:t>sta espécie está </a:t>
            </a:r>
            <a:r>
              <a:rPr lang="pt-BR" sz="3300" dirty="0">
                <a:solidFill>
                  <a:srgbClr val="000000"/>
                </a:solidFill>
                <a:latin typeface="Arial" panose="020B0604020202020204" pitchFamily="34" charset="0"/>
                <a:cs typeface="Arial" panose="020B0604020202020204" pitchFamily="34" charset="0"/>
              </a:rPr>
              <a:t>relacionada a decomposição de uma grande variedade de matéria orgânica, tanto vegetal quanto animal, ocorrendo em estágios mais tardios da decomposição e em condições </a:t>
            </a:r>
            <a:r>
              <a:rPr lang="pt-BR" sz="3300" dirty="0" smtClean="0">
                <a:solidFill>
                  <a:srgbClr val="000000"/>
                </a:solidFill>
                <a:latin typeface="Arial" panose="020B0604020202020204" pitchFamily="34" charset="0"/>
                <a:cs typeface="Arial" panose="020B0604020202020204" pitchFamily="34" charset="0"/>
              </a:rPr>
              <a:t>úmidas. </a:t>
            </a:r>
            <a:r>
              <a:rPr lang="pt-BR" sz="3300" dirty="0">
                <a:solidFill>
                  <a:srgbClr val="000000"/>
                </a:solidFill>
                <a:latin typeface="Arial" panose="020B0604020202020204" pitchFamily="34" charset="0"/>
                <a:cs typeface="Arial" panose="020B0604020202020204" pitchFamily="34" charset="0"/>
              </a:rPr>
              <a:t>Esse comportamento pode dar valiosas informações a respeito da data e local da ocorrência de um homicídio, podendo servir como uma espécie indicadora forense.</a:t>
            </a:r>
            <a:endParaRPr lang="pt-BR" altLang="pt-BR" sz="3300" dirty="0">
              <a:solidFill>
                <a:srgbClr val="000000"/>
              </a:solidFill>
              <a:latin typeface="Arial" panose="020B0604020202020204" pitchFamily="34" charset="0"/>
              <a:cs typeface="Arial" panose="020B0604020202020204" pitchFamily="34" charset="0"/>
            </a:endParaRPr>
          </a:p>
        </p:txBody>
      </p:sp>
      <p:sp>
        <p:nvSpPr>
          <p:cNvPr id="20" name="CaixaDeTexto 49"/>
          <p:cNvSpPr txBox="1">
            <a:spLocks noChangeArrowheads="1"/>
          </p:cNvSpPr>
          <p:nvPr/>
        </p:nvSpPr>
        <p:spPr bwMode="auto">
          <a:xfrm>
            <a:off x="16775113" y="10133186"/>
            <a:ext cx="15268575" cy="770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15100">
                <a:solidFill>
                  <a:schemeClr val="tx1"/>
                </a:solidFill>
                <a:latin typeface="Calibri" pitchFamily="34" charset="0"/>
              </a:defRPr>
            </a:lvl1pPr>
            <a:lvl2pPr marL="742950" indent="-285750">
              <a:spcBef>
                <a:spcPct val="20000"/>
              </a:spcBef>
              <a:buFont typeface="Arial" charset="0"/>
              <a:buChar char="–"/>
              <a:defRPr sz="13200">
                <a:solidFill>
                  <a:schemeClr val="tx1"/>
                </a:solidFill>
                <a:latin typeface="Calibri" pitchFamily="34" charset="0"/>
              </a:defRPr>
            </a:lvl2pPr>
            <a:lvl3pPr marL="1143000" indent="-228600">
              <a:spcBef>
                <a:spcPct val="20000"/>
              </a:spcBef>
              <a:buFont typeface="Arial" charset="0"/>
              <a:buChar char="•"/>
              <a:defRPr sz="11300">
                <a:solidFill>
                  <a:schemeClr val="tx1"/>
                </a:solidFill>
                <a:latin typeface="Calibri" pitchFamily="34" charset="0"/>
              </a:defRPr>
            </a:lvl3pPr>
            <a:lvl4pPr marL="1600200" indent="-228600">
              <a:spcBef>
                <a:spcPct val="20000"/>
              </a:spcBef>
              <a:buFont typeface="Arial" charset="0"/>
              <a:buChar char="–"/>
              <a:defRPr sz="9500">
                <a:solidFill>
                  <a:schemeClr val="tx1"/>
                </a:solidFill>
                <a:latin typeface="Calibri" pitchFamily="34" charset="0"/>
              </a:defRPr>
            </a:lvl4pPr>
            <a:lvl5pPr marL="2057400" indent="-228600">
              <a:spcBef>
                <a:spcPct val="20000"/>
              </a:spcBef>
              <a:buFont typeface="Arial" charset="0"/>
              <a:buChar char="»"/>
              <a:defRPr sz="95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9pPr>
          </a:lstStyle>
          <a:p>
            <a:pPr algn="just" eaLnBrk="1" hangingPunct="1">
              <a:spcBef>
                <a:spcPct val="0"/>
              </a:spcBef>
              <a:buFontTx/>
              <a:buNone/>
            </a:pPr>
            <a:r>
              <a:rPr lang="pt-BR" sz="3300" dirty="0" smtClean="0">
                <a:latin typeface="Arial" panose="020B0604020202020204" pitchFamily="34" charset="0"/>
                <a:cs typeface="Arial" panose="020B0604020202020204" pitchFamily="34" charset="0"/>
              </a:rPr>
              <a:t>	</a:t>
            </a:r>
            <a:r>
              <a:rPr lang="pt-BR" sz="3300" dirty="0" smtClean="0">
                <a:solidFill>
                  <a:srgbClr val="000000"/>
                </a:solidFill>
                <a:latin typeface="Arial" panose="020B0604020202020204" pitchFamily="34" charset="0"/>
                <a:cs typeface="Arial" panose="020B0604020202020204" pitchFamily="34" charset="0"/>
              </a:rPr>
              <a:t>Foram </a:t>
            </a:r>
            <a:r>
              <a:rPr lang="pt-BR" sz="3300" dirty="0">
                <a:solidFill>
                  <a:srgbClr val="000000"/>
                </a:solidFill>
                <a:latin typeface="Arial" panose="020B0604020202020204" pitchFamily="34" charset="0"/>
                <a:cs typeface="Arial" panose="020B0604020202020204" pitchFamily="34" charset="0"/>
              </a:rPr>
              <a:t>amostrados imaturos nas fases </a:t>
            </a:r>
            <a:r>
              <a:rPr lang="pt-BR" sz="3300" dirty="0" err="1">
                <a:solidFill>
                  <a:srgbClr val="000000"/>
                </a:solidFill>
                <a:latin typeface="Arial" panose="020B0604020202020204" pitchFamily="34" charset="0"/>
                <a:cs typeface="Arial" panose="020B0604020202020204" pitchFamily="34" charset="0"/>
              </a:rPr>
              <a:t>coliquativa</a:t>
            </a:r>
            <a:r>
              <a:rPr lang="pt-BR" sz="3300" dirty="0">
                <a:solidFill>
                  <a:srgbClr val="000000"/>
                </a:solidFill>
                <a:latin typeface="Arial" panose="020B0604020202020204" pitchFamily="34" charset="0"/>
                <a:cs typeface="Arial" panose="020B0604020202020204" pitchFamily="34" charset="0"/>
              </a:rPr>
              <a:t> (N=100) e </a:t>
            </a:r>
            <a:r>
              <a:rPr lang="pt-BR" sz="3300" dirty="0" err="1">
                <a:solidFill>
                  <a:srgbClr val="000000"/>
                </a:solidFill>
                <a:latin typeface="Arial" panose="020B0604020202020204" pitchFamily="34" charset="0"/>
                <a:cs typeface="Arial" panose="020B0604020202020204" pitchFamily="34" charset="0"/>
              </a:rPr>
              <a:t>esqueletização</a:t>
            </a:r>
            <a:r>
              <a:rPr lang="pt-BR" sz="3300" dirty="0">
                <a:solidFill>
                  <a:srgbClr val="000000"/>
                </a:solidFill>
                <a:latin typeface="Arial" panose="020B0604020202020204" pitchFamily="34" charset="0"/>
                <a:cs typeface="Arial" panose="020B0604020202020204" pitchFamily="34" charset="0"/>
              </a:rPr>
              <a:t> inicial (N=80), emergindo 52 e 58, indivíduos, respectivamente, com tempo médio de emergência entre 47 e 51 </a:t>
            </a:r>
            <a:r>
              <a:rPr lang="pt-BR" sz="3300" dirty="0" smtClean="0">
                <a:solidFill>
                  <a:srgbClr val="000000"/>
                </a:solidFill>
                <a:latin typeface="Arial" panose="020B0604020202020204" pitchFamily="34" charset="0"/>
                <a:cs typeface="Arial" panose="020B0604020202020204" pitchFamily="34" charset="0"/>
              </a:rPr>
              <a:t>dias.</a:t>
            </a:r>
            <a:r>
              <a:rPr lang="pt-BR" sz="3300" dirty="0">
                <a:solidFill>
                  <a:srgbClr val="000000"/>
                </a:solidFill>
                <a:latin typeface="Arial" panose="020B0604020202020204" pitchFamily="34" charset="0"/>
                <a:cs typeface="Arial" panose="020B0604020202020204" pitchFamily="34" charset="0"/>
              </a:rPr>
              <a:t> </a:t>
            </a:r>
            <a:r>
              <a:rPr lang="pt-BR" altLang="pt-BR" sz="3300" i="1" dirty="0" smtClean="0">
                <a:solidFill>
                  <a:srgbClr val="000000"/>
                </a:solidFill>
                <a:latin typeface="Arial" panose="020B0604020202020204" pitchFamily="34" charset="0"/>
                <a:cs typeface="Arial" panose="020B0604020202020204" pitchFamily="34" charset="0"/>
              </a:rPr>
              <a:t>H</a:t>
            </a:r>
            <a:r>
              <a:rPr lang="pt-BR" altLang="pt-BR" sz="3300" i="1" dirty="0">
                <a:solidFill>
                  <a:srgbClr val="000000"/>
                </a:solidFill>
                <a:latin typeface="Arial" panose="020B0604020202020204" pitchFamily="34" charset="0"/>
                <a:cs typeface="Arial" panose="020B0604020202020204" pitchFamily="34" charset="0"/>
              </a:rPr>
              <a:t>. </a:t>
            </a:r>
            <a:r>
              <a:rPr lang="pt-BR" altLang="pt-BR" sz="3300" i="1" dirty="0" err="1" smtClean="0">
                <a:solidFill>
                  <a:srgbClr val="000000"/>
                </a:solidFill>
                <a:latin typeface="Arial" panose="020B0604020202020204" pitchFamily="34" charset="0"/>
                <a:cs typeface="Arial" panose="020B0604020202020204" pitchFamily="34" charset="0"/>
              </a:rPr>
              <a:t>illucens</a:t>
            </a:r>
            <a:r>
              <a:rPr lang="pt-BR" altLang="pt-BR" sz="3300" dirty="0" smtClean="0">
                <a:solidFill>
                  <a:srgbClr val="000000"/>
                </a:solidFill>
                <a:latin typeface="Arial" panose="020B0604020202020204" pitchFamily="34" charset="0"/>
                <a:cs typeface="Arial" panose="020B0604020202020204" pitchFamily="34" charset="0"/>
              </a:rPr>
              <a:t> (Figura 3)</a:t>
            </a:r>
            <a:r>
              <a:rPr lang="pt-BR" altLang="pt-BR" sz="3300" dirty="0">
                <a:solidFill>
                  <a:srgbClr val="000000"/>
                </a:solidFill>
                <a:latin typeface="Arial" panose="020B0604020202020204" pitchFamily="34" charset="0"/>
                <a:cs typeface="Arial" panose="020B0604020202020204" pitchFamily="34" charset="0"/>
              </a:rPr>
              <a:t> pode ser classificada como necrófaga oportunista ou secundária, e pode ser importante para a entomologia forense, especialmente na determinação do intervalo post-mortem. É considerada uma espécie muito comum no Brasil, ocorrendo tanto em habitats naturais ou em habitats modificados pelo </a:t>
            </a:r>
            <a:r>
              <a:rPr lang="pt-BR" altLang="pt-BR" sz="3300" dirty="0" smtClean="0">
                <a:solidFill>
                  <a:srgbClr val="000000"/>
                </a:solidFill>
                <a:latin typeface="Arial" panose="020B0604020202020204" pitchFamily="34" charset="0"/>
                <a:cs typeface="Arial" panose="020B0604020202020204" pitchFamily="34" charset="0"/>
              </a:rPr>
              <a:t>homem. </a:t>
            </a:r>
            <a:endParaRPr lang="pt-BR" altLang="pt-BR" sz="3300" dirty="0">
              <a:solidFill>
                <a:srgbClr val="000000"/>
              </a:solidFill>
              <a:latin typeface="Arial" panose="020B0604020202020204" pitchFamily="34" charset="0"/>
              <a:cs typeface="Arial" panose="020B0604020202020204" pitchFamily="34" charset="0"/>
            </a:endParaRPr>
          </a:p>
          <a:p>
            <a:pPr algn="just" eaLnBrk="1" hangingPunct="1">
              <a:spcBef>
                <a:spcPct val="0"/>
              </a:spcBef>
              <a:buFontTx/>
              <a:buNone/>
            </a:pPr>
            <a:r>
              <a:rPr lang="pt-BR" altLang="pt-BR" sz="3300" dirty="0">
                <a:solidFill>
                  <a:srgbClr val="000000"/>
                </a:solidFill>
                <a:latin typeface="Arial" panose="020B0604020202020204" pitchFamily="34" charset="0"/>
                <a:cs typeface="Arial" panose="020B0604020202020204" pitchFamily="34" charset="0"/>
              </a:rPr>
              <a:t>          A biologia de H. </a:t>
            </a:r>
            <a:r>
              <a:rPr lang="pt-BR" altLang="pt-BR" sz="3300" dirty="0" err="1">
                <a:solidFill>
                  <a:srgbClr val="000000"/>
                </a:solidFill>
                <a:latin typeface="Arial" panose="020B0604020202020204" pitchFamily="34" charset="0"/>
                <a:cs typeface="Arial" panose="020B0604020202020204" pitchFamily="34" charset="0"/>
              </a:rPr>
              <a:t>illucens</a:t>
            </a:r>
            <a:r>
              <a:rPr lang="pt-BR" altLang="pt-BR" sz="3300" dirty="0">
                <a:solidFill>
                  <a:srgbClr val="000000"/>
                </a:solidFill>
                <a:latin typeface="Arial" panose="020B0604020202020204" pitchFamily="34" charset="0"/>
                <a:cs typeface="Arial" panose="020B0604020202020204" pitchFamily="34" charset="0"/>
              </a:rPr>
              <a:t> no Brasil tem sido estudada por diversos autores e um deles foi </a:t>
            </a:r>
            <a:r>
              <a:rPr lang="pt-BR" altLang="pt-BR" sz="3300" dirty="0" err="1">
                <a:solidFill>
                  <a:srgbClr val="000000"/>
                </a:solidFill>
                <a:latin typeface="Arial" panose="020B0604020202020204" pitchFamily="34" charset="0"/>
                <a:cs typeface="Arial" panose="020B0604020202020204" pitchFamily="34" charset="0"/>
              </a:rPr>
              <a:t>Pujol</a:t>
            </a:r>
            <a:r>
              <a:rPr lang="pt-BR" altLang="pt-BR" sz="3300" dirty="0">
                <a:solidFill>
                  <a:srgbClr val="000000"/>
                </a:solidFill>
                <a:latin typeface="Arial" panose="020B0604020202020204" pitchFamily="34" charset="0"/>
                <a:cs typeface="Arial" panose="020B0604020202020204" pitchFamily="34" charset="0"/>
              </a:rPr>
              <a:t>-Luz et al (2008) que relataram um caso em que esta mosca foi utilizada para estimar o intervalo pós-morte no Estado do Amapá. Outros casos em que o IPM pôde ser determinado com a ajuda de H. </a:t>
            </a:r>
            <a:r>
              <a:rPr lang="pt-BR" altLang="pt-BR" sz="3300" dirty="0" err="1">
                <a:solidFill>
                  <a:srgbClr val="000000"/>
                </a:solidFill>
                <a:latin typeface="Arial" panose="020B0604020202020204" pitchFamily="34" charset="0"/>
                <a:cs typeface="Arial" panose="020B0604020202020204" pitchFamily="34" charset="0"/>
              </a:rPr>
              <a:t>illucens</a:t>
            </a:r>
            <a:r>
              <a:rPr lang="pt-BR" altLang="pt-BR" sz="3300" dirty="0">
                <a:solidFill>
                  <a:srgbClr val="000000"/>
                </a:solidFill>
                <a:latin typeface="Arial" panose="020B0604020202020204" pitchFamily="34" charset="0"/>
                <a:cs typeface="Arial" panose="020B0604020202020204" pitchFamily="34" charset="0"/>
              </a:rPr>
              <a:t>, foram relatados por </a:t>
            </a:r>
            <a:r>
              <a:rPr lang="pt-BR" altLang="pt-BR" sz="3300" dirty="0" err="1">
                <a:solidFill>
                  <a:srgbClr val="000000"/>
                </a:solidFill>
                <a:latin typeface="Arial" panose="020B0604020202020204" pitchFamily="34" charset="0"/>
                <a:cs typeface="Arial" panose="020B0604020202020204" pitchFamily="34" charset="0"/>
              </a:rPr>
              <a:t>Lord</a:t>
            </a:r>
            <a:r>
              <a:rPr lang="pt-BR" altLang="pt-BR" sz="3300" dirty="0">
                <a:solidFill>
                  <a:srgbClr val="000000"/>
                </a:solidFill>
                <a:latin typeface="Arial" panose="020B0604020202020204" pitchFamily="34" charset="0"/>
                <a:cs typeface="Arial" panose="020B0604020202020204" pitchFamily="34" charset="0"/>
              </a:rPr>
              <a:t> et al. (1994) e Oliveira-Costa (2003), demonstrando o grande potencial de uso dessa espécie na área forense, especialmente para calcular intervalos de óbitos superiores a 15 dias, quando a maioria dos </a:t>
            </a:r>
            <a:r>
              <a:rPr lang="pt-BR" altLang="pt-BR" sz="3300" dirty="0" err="1">
                <a:solidFill>
                  <a:srgbClr val="000000"/>
                </a:solidFill>
                <a:latin typeface="Arial" panose="020B0604020202020204" pitchFamily="34" charset="0"/>
                <a:cs typeface="Arial" panose="020B0604020202020204" pitchFamily="34" charset="0"/>
              </a:rPr>
              <a:t>califorídeos</a:t>
            </a:r>
            <a:r>
              <a:rPr lang="pt-BR" altLang="pt-BR" sz="3300" dirty="0">
                <a:solidFill>
                  <a:srgbClr val="000000"/>
                </a:solidFill>
                <a:latin typeface="Arial" panose="020B0604020202020204" pitchFamily="34" charset="0"/>
                <a:cs typeface="Arial" panose="020B0604020202020204" pitchFamily="34" charset="0"/>
              </a:rPr>
              <a:t> e </a:t>
            </a:r>
            <a:r>
              <a:rPr lang="pt-BR" altLang="pt-BR" sz="3300" dirty="0" err="1">
                <a:solidFill>
                  <a:srgbClr val="000000"/>
                </a:solidFill>
                <a:latin typeface="Arial" panose="020B0604020202020204" pitchFamily="34" charset="0"/>
                <a:cs typeface="Arial" panose="020B0604020202020204" pitchFamily="34" charset="0"/>
              </a:rPr>
              <a:t>sarcofagídeos</a:t>
            </a:r>
            <a:r>
              <a:rPr lang="pt-BR" altLang="pt-BR" sz="3300" dirty="0">
                <a:solidFill>
                  <a:srgbClr val="000000"/>
                </a:solidFill>
                <a:latin typeface="Arial" panose="020B0604020202020204" pitchFamily="34" charset="0"/>
                <a:cs typeface="Arial" panose="020B0604020202020204" pitchFamily="34" charset="0"/>
              </a:rPr>
              <a:t> já completaram seu desenvolvimento e abandonaram o corpo. </a:t>
            </a:r>
            <a:endParaRPr lang="pt-BR" altLang="pt-BR" sz="3600" dirty="0">
              <a:solidFill>
                <a:srgbClr val="000000"/>
              </a:solidFill>
              <a:latin typeface="Arial" panose="020B0604020202020204" pitchFamily="34" charset="0"/>
              <a:cs typeface="Arial" panose="020B0604020202020204" pitchFamily="34" charset="0"/>
            </a:endParaRPr>
          </a:p>
        </p:txBody>
      </p:sp>
      <p:sp>
        <p:nvSpPr>
          <p:cNvPr id="21" name="CaixaDeTexto 49"/>
          <p:cNvSpPr txBox="1">
            <a:spLocks noChangeArrowheads="1"/>
          </p:cNvSpPr>
          <p:nvPr/>
        </p:nvSpPr>
        <p:spPr bwMode="auto">
          <a:xfrm>
            <a:off x="16705263" y="33741468"/>
            <a:ext cx="154828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15100">
                <a:solidFill>
                  <a:schemeClr val="tx1"/>
                </a:solidFill>
                <a:latin typeface="Calibri" pitchFamily="34" charset="0"/>
              </a:defRPr>
            </a:lvl1pPr>
            <a:lvl2pPr marL="742950" indent="-285750">
              <a:spcBef>
                <a:spcPct val="20000"/>
              </a:spcBef>
              <a:buFont typeface="Arial" charset="0"/>
              <a:buChar char="–"/>
              <a:defRPr sz="13200">
                <a:solidFill>
                  <a:schemeClr val="tx1"/>
                </a:solidFill>
                <a:latin typeface="Calibri" pitchFamily="34" charset="0"/>
              </a:defRPr>
            </a:lvl2pPr>
            <a:lvl3pPr marL="1143000" indent="-228600">
              <a:spcBef>
                <a:spcPct val="20000"/>
              </a:spcBef>
              <a:buFont typeface="Arial" charset="0"/>
              <a:buChar char="•"/>
              <a:defRPr sz="11300">
                <a:solidFill>
                  <a:schemeClr val="tx1"/>
                </a:solidFill>
                <a:latin typeface="Calibri" pitchFamily="34" charset="0"/>
              </a:defRPr>
            </a:lvl3pPr>
            <a:lvl4pPr marL="1600200" indent="-228600">
              <a:spcBef>
                <a:spcPct val="20000"/>
              </a:spcBef>
              <a:buFont typeface="Arial" charset="0"/>
              <a:buChar char="–"/>
              <a:defRPr sz="9500">
                <a:solidFill>
                  <a:schemeClr val="tx1"/>
                </a:solidFill>
                <a:latin typeface="Calibri" pitchFamily="34" charset="0"/>
              </a:defRPr>
            </a:lvl4pPr>
            <a:lvl5pPr marL="2057400" indent="-228600">
              <a:spcBef>
                <a:spcPct val="20000"/>
              </a:spcBef>
              <a:buFont typeface="Arial" charset="0"/>
              <a:buChar char="»"/>
              <a:defRPr sz="95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9pPr>
          </a:lstStyle>
          <a:p>
            <a:pPr algn="just" eaLnBrk="1" hangingPunct="1">
              <a:spcBef>
                <a:spcPct val="0"/>
              </a:spcBef>
              <a:buFontTx/>
              <a:buNone/>
            </a:pPr>
            <a:r>
              <a:rPr lang="pt-BR" altLang="pt-BR" sz="3300" dirty="0" smtClean="0">
                <a:solidFill>
                  <a:srgbClr val="000000"/>
                </a:solidFill>
                <a:latin typeface="Arial" panose="020B0604020202020204" pitchFamily="34" charset="0"/>
                <a:cs typeface="Arial" panose="020B0604020202020204" pitchFamily="34" charset="0"/>
              </a:rPr>
              <a:t>TOMBERLIN</a:t>
            </a:r>
            <a:r>
              <a:rPr lang="pt-BR" altLang="pt-BR" sz="3300" dirty="0">
                <a:solidFill>
                  <a:srgbClr val="000000"/>
                </a:solidFill>
                <a:latin typeface="Arial" panose="020B0604020202020204" pitchFamily="34" charset="0"/>
                <a:cs typeface="Arial" panose="020B0604020202020204" pitchFamily="34" charset="0"/>
              </a:rPr>
              <a:t>, J.K.; SHEPPARD, D.C. </a:t>
            </a:r>
            <a:r>
              <a:rPr lang="pt-BR" altLang="pt-BR" sz="3300" b="1" dirty="0" err="1">
                <a:solidFill>
                  <a:srgbClr val="000000"/>
                </a:solidFill>
                <a:latin typeface="Arial" panose="020B0604020202020204" pitchFamily="34" charset="0"/>
                <a:cs typeface="Arial" panose="020B0604020202020204" pitchFamily="34" charset="0"/>
              </a:rPr>
              <a:t>Lekking</a:t>
            </a:r>
            <a:r>
              <a:rPr lang="pt-BR" altLang="pt-BR" sz="3300" b="1" dirty="0">
                <a:solidFill>
                  <a:srgbClr val="000000"/>
                </a:solidFill>
                <a:latin typeface="Arial" panose="020B0604020202020204" pitchFamily="34" charset="0"/>
                <a:cs typeface="Arial" panose="020B0604020202020204" pitchFamily="34" charset="0"/>
              </a:rPr>
              <a:t> </a:t>
            </a:r>
            <a:r>
              <a:rPr lang="pt-BR" altLang="pt-BR" sz="3300" b="1" dirty="0" err="1">
                <a:solidFill>
                  <a:srgbClr val="000000"/>
                </a:solidFill>
                <a:latin typeface="Arial" panose="020B0604020202020204" pitchFamily="34" charset="0"/>
                <a:cs typeface="Arial" panose="020B0604020202020204" pitchFamily="34" charset="0"/>
              </a:rPr>
              <a:t>behavior</a:t>
            </a:r>
            <a:r>
              <a:rPr lang="pt-BR" altLang="pt-BR" sz="3300" b="1" dirty="0">
                <a:solidFill>
                  <a:srgbClr val="000000"/>
                </a:solidFill>
                <a:latin typeface="Arial" panose="020B0604020202020204" pitchFamily="34" charset="0"/>
                <a:cs typeface="Arial" panose="020B0604020202020204" pitchFamily="34" charset="0"/>
              </a:rPr>
              <a:t> </a:t>
            </a:r>
            <a:r>
              <a:rPr lang="pt-BR" altLang="pt-BR" sz="3300" b="1" dirty="0" err="1">
                <a:solidFill>
                  <a:srgbClr val="000000"/>
                </a:solidFill>
                <a:latin typeface="Arial" panose="020B0604020202020204" pitchFamily="34" charset="0"/>
                <a:cs typeface="Arial" panose="020B0604020202020204" pitchFamily="34" charset="0"/>
              </a:rPr>
              <a:t>of</a:t>
            </a:r>
            <a:r>
              <a:rPr lang="pt-BR" altLang="pt-BR" sz="3300" b="1" dirty="0">
                <a:solidFill>
                  <a:srgbClr val="000000"/>
                </a:solidFill>
                <a:latin typeface="Arial" panose="020B0604020202020204" pitchFamily="34" charset="0"/>
                <a:cs typeface="Arial" panose="020B0604020202020204" pitchFamily="34" charset="0"/>
              </a:rPr>
              <a:t> </a:t>
            </a:r>
            <a:r>
              <a:rPr lang="pt-BR" altLang="pt-BR" sz="3300" b="1" dirty="0" err="1">
                <a:solidFill>
                  <a:srgbClr val="000000"/>
                </a:solidFill>
                <a:latin typeface="Arial" panose="020B0604020202020204" pitchFamily="34" charset="0"/>
                <a:cs typeface="Arial" panose="020B0604020202020204" pitchFamily="34" charset="0"/>
              </a:rPr>
              <a:t>the</a:t>
            </a:r>
            <a:r>
              <a:rPr lang="pt-BR" altLang="pt-BR" sz="3300" b="1" dirty="0">
                <a:solidFill>
                  <a:srgbClr val="000000"/>
                </a:solidFill>
                <a:latin typeface="Arial" panose="020B0604020202020204" pitchFamily="34" charset="0"/>
                <a:cs typeface="Arial" panose="020B0604020202020204" pitchFamily="34" charset="0"/>
              </a:rPr>
              <a:t> </a:t>
            </a:r>
            <a:r>
              <a:rPr lang="pt-BR" altLang="pt-BR" sz="3300" b="1" dirty="0" err="1">
                <a:solidFill>
                  <a:srgbClr val="000000"/>
                </a:solidFill>
                <a:latin typeface="Arial" panose="020B0604020202020204" pitchFamily="34" charset="0"/>
                <a:cs typeface="Arial" panose="020B0604020202020204" pitchFamily="34" charset="0"/>
              </a:rPr>
              <a:t>black</a:t>
            </a:r>
            <a:r>
              <a:rPr lang="pt-BR" altLang="pt-BR" sz="3300" b="1" dirty="0">
                <a:solidFill>
                  <a:srgbClr val="000000"/>
                </a:solidFill>
                <a:latin typeface="Arial" panose="020B0604020202020204" pitchFamily="34" charset="0"/>
                <a:cs typeface="Arial" panose="020B0604020202020204" pitchFamily="34" charset="0"/>
              </a:rPr>
              <a:t> </a:t>
            </a:r>
            <a:r>
              <a:rPr lang="pt-BR" altLang="pt-BR" sz="3300" b="1" dirty="0" err="1">
                <a:solidFill>
                  <a:srgbClr val="000000"/>
                </a:solidFill>
                <a:latin typeface="Arial" panose="020B0604020202020204" pitchFamily="34" charset="0"/>
                <a:cs typeface="Arial" panose="020B0604020202020204" pitchFamily="34" charset="0"/>
              </a:rPr>
              <a:t>soldier</a:t>
            </a:r>
            <a:r>
              <a:rPr lang="pt-BR" altLang="pt-BR" sz="3300" b="1" dirty="0">
                <a:solidFill>
                  <a:srgbClr val="000000"/>
                </a:solidFill>
                <a:latin typeface="Arial" panose="020B0604020202020204" pitchFamily="34" charset="0"/>
                <a:cs typeface="Arial" panose="020B0604020202020204" pitchFamily="34" charset="0"/>
              </a:rPr>
              <a:t> </a:t>
            </a:r>
            <a:r>
              <a:rPr lang="pt-BR" altLang="pt-BR" sz="3300" b="1" dirty="0" err="1">
                <a:solidFill>
                  <a:srgbClr val="000000"/>
                </a:solidFill>
                <a:latin typeface="Arial" panose="020B0604020202020204" pitchFamily="34" charset="0"/>
                <a:cs typeface="Arial" panose="020B0604020202020204" pitchFamily="34" charset="0"/>
              </a:rPr>
              <a:t>fly</a:t>
            </a:r>
            <a:r>
              <a:rPr lang="pt-BR" altLang="pt-BR" sz="3300" b="1" dirty="0">
                <a:solidFill>
                  <a:srgbClr val="000000"/>
                </a:solidFill>
                <a:latin typeface="Arial" panose="020B0604020202020204" pitchFamily="34" charset="0"/>
                <a:cs typeface="Arial" panose="020B0604020202020204" pitchFamily="34" charset="0"/>
              </a:rPr>
              <a:t> (</a:t>
            </a:r>
            <a:r>
              <a:rPr lang="pt-BR" altLang="pt-BR" sz="3300" b="1" dirty="0" err="1">
                <a:solidFill>
                  <a:srgbClr val="000000"/>
                </a:solidFill>
                <a:latin typeface="Arial" panose="020B0604020202020204" pitchFamily="34" charset="0"/>
                <a:cs typeface="Arial" panose="020B0604020202020204" pitchFamily="34" charset="0"/>
              </a:rPr>
              <a:t>Diptera</a:t>
            </a:r>
            <a:r>
              <a:rPr lang="pt-BR" altLang="pt-BR" sz="3300" b="1" dirty="0">
                <a:solidFill>
                  <a:srgbClr val="000000"/>
                </a:solidFill>
                <a:latin typeface="Arial" panose="020B0604020202020204" pitchFamily="34" charset="0"/>
                <a:cs typeface="Arial" panose="020B0604020202020204" pitchFamily="34" charset="0"/>
              </a:rPr>
              <a:t>: </a:t>
            </a:r>
            <a:r>
              <a:rPr lang="pt-BR" altLang="pt-BR" sz="3300" b="1" dirty="0" err="1">
                <a:solidFill>
                  <a:srgbClr val="000000"/>
                </a:solidFill>
                <a:latin typeface="Arial" panose="020B0604020202020204" pitchFamily="34" charset="0"/>
                <a:cs typeface="Arial" panose="020B0604020202020204" pitchFamily="34" charset="0"/>
              </a:rPr>
              <a:t>Stratiomyidae</a:t>
            </a:r>
            <a:r>
              <a:rPr lang="pt-BR" altLang="pt-BR" sz="3300" b="1" dirty="0">
                <a:solidFill>
                  <a:srgbClr val="000000"/>
                </a:solidFill>
                <a:latin typeface="Arial" panose="020B0604020202020204" pitchFamily="34" charset="0"/>
                <a:cs typeface="Arial" panose="020B0604020202020204" pitchFamily="34" charset="0"/>
              </a:rPr>
              <a:t>). </a:t>
            </a:r>
            <a:r>
              <a:rPr lang="pt-BR" altLang="pt-BR" sz="3300" dirty="0">
                <a:solidFill>
                  <a:srgbClr val="000000"/>
                </a:solidFill>
                <a:latin typeface="Arial" panose="020B0604020202020204" pitchFamily="34" charset="0"/>
                <a:cs typeface="Arial" panose="020B0604020202020204" pitchFamily="34" charset="0"/>
              </a:rPr>
              <a:t>Florida </a:t>
            </a:r>
            <a:r>
              <a:rPr lang="pt-BR" altLang="pt-BR" sz="3300" dirty="0" err="1">
                <a:solidFill>
                  <a:srgbClr val="000000"/>
                </a:solidFill>
                <a:latin typeface="Arial" panose="020B0604020202020204" pitchFamily="34" charset="0"/>
                <a:cs typeface="Arial" panose="020B0604020202020204" pitchFamily="34" charset="0"/>
              </a:rPr>
              <a:t>Entomologist</a:t>
            </a:r>
            <a:r>
              <a:rPr lang="pt-BR" altLang="pt-BR" sz="3300" dirty="0">
                <a:solidFill>
                  <a:srgbClr val="000000"/>
                </a:solidFill>
                <a:latin typeface="Arial" panose="020B0604020202020204" pitchFamily="34" charset="0"/>
                <a:cs typeface="Arial" panose="020B0604020202020204" pitchFamily="34" charset="0"/>
              </a:rPr>
              <a:t> 84: 729–730. 2001.</a:t>
            </a:r>
          </a:p>
        </p:txBody>
      </p:sp>
      <p:grpSp>
        <p:nvGrpSpPr>
          <p:cNvPr id="22" name="Grupo 51"/>
          <p:cNvGrpSpPr>
            <a:grpSpLocks/>
          </p:cNvGrpSpPr>
          <p:nvPr/>
        </p:nvGrpSpPr>
        <p:grpSpPr bwMode="auto">
          <a:xfrm>
            <a:off x="16659225" y="32660381"/>
            <a:ext cx="15744825" cy="707886"/>
            <a:chOff x="-71438" y="10009188"/>
            <a:chExt cx="15744826" cy="707747"/>
          </a:xfrm>
        </p:grpSpPr>
        <p:cxnSp>
          <p:nvCxnSpPr>
            <p:cNvPr id="23" name="Conector reto 22"/>
            <p:cNvCxnSpPr/>
            <p:nvPr/>
          </p:nvCxnSpPr>
          <p:spPr>
            <a:xfrm>
              <a:off x="-71438" y="10363131"/>
              <a:ext cx="5472113" cy="0"/>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sp>
          <p:nvSpPr>
            <p:cNvPr id="24" name="CaixaDeTexto 23"/>
            <p:cNvSpPr txBox="1">
              <a:spLocks noChangeArrowheads="1"/>
            </p:cNvSpPr>
            <p:nvPr/>
          </p:nvSpPr>
          <p:spPr bwMode="auto">
            <a:xfrm>
              <a:off x="5969469" y="10009188"/>
              <a:ext cx="3858749" cy="707747"/>
            </a:xfrm>
            <a:prstGeom prst="rect">
              <a:avLst/>
            </a:prstGeom>
            <a:solidFill>
              <a:srgbClr val="008A3E"/>
            </a:solidFill>
            <a:ln>
              <a:solidFill>
                <a:srgbClr val="008A3E"/>
              </a:solidFill>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algn="r" eaLnBrk="1" hangingPunct="1">
                <a:defRPr/>
              </a:pPr>
              <a:r>
                <a:rPr lang="pt-BR" sz="4000" b="1" dirty="0">
                  <a:solidFill>
                    <a:schemeClr val="bg1"/>
                  </a:solidFill>
                  <a:latin typeface="Arial" panose="020B0604020202020204" pitchFamily="34" charset="0"/>
                  <a:cs typeface="Arial" panose="020B0604020202020204" pitchFamily="34" charset="0"/>
                </a:rPr>
                <a:t>REFERÊNCIAS</a:t>
              </a:r>
              <a:endParaRPr lang="pt-BR" sz="3600" b="1" dirty="0">
                <a:solidFill>
                  <a:schemeClr val="bg1"/>
                </a:solidFill>
                <a:latin typeface="Arial" panose="020B0604020202020204" pitchFamily="34" charset="0"/>
                <a:cs typeface="Arial" panose="020B0604020202020204" pitchFamily="34" charset="0"/>
              </a:endParaRPr>
            </a:p>
          </p:txBody>
        </p:sp>
        <p:cxnSp>
          <p:nvCxnSpPr>
            <p:cNvPr id="25" name="Conector reto 24"/>
            <p:cNvCxnSpPr/>
            <p:nvPr/>
          </p:nvCxnSpPr>
          <p:spPr>
            <a:xfrm>
              <a:off x="10201276" y="10363131"/>
              <a:ext cx="5472112" cy="0"/>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grpSp>
      <p:grpSp>
        <p:nvGrpSpPr>
          <p:cNvPr id="34" name="Grupo 74"/>
          <p:cNvGrpSpPr>
            <a:grpSpLocks/>
          </p:cNvGrpSpPr>
          <p:nvPr/>
        </p:nvGrpSpPr>
        <p:grpSpPr bwMode="auto">
          <a:xfrm>
            <a:off x="16659225" y="26983481"/>
            <a:ext cx="15744825" cy="707886"/>
            <a:chOff x="-71438" y="10009188"/>
            <a:chExt cx="15744826" cy="707747"/>
          </a:xfrm>
        </p:grpSpPr>
        <p:cxnSp>
          <p:nvCxnSpPr>
            <p:cNvPr id="35" name="Conector reto 34"/>
            <p:cNvCxnSpPr/>
            <p:nvPr/>
          </p:nvCxnSpPr>
          <p:spPr>
            <a:xfrm>
              <a:off x="-71438" y="10363131"/>
              <a:ext cx="5472113" cy="0"/>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sp>
          <p:nvSpPr>
            <p:cNvPr id="36" name="CaixaDeTexto 23"/>
            <p:cNvSpPr txBox="1">
              <a:spLocks noChangeArrowheads="1"/>
            </p:cNvSpPr>
            <p:nvPr/>
          </p:nvSpPr>
          <p:spPr bwMode="auto">
            <a:xfrm>
              <a:off x="6367012" y="10009188"/>
              <a:ext cx="3461204" cy="707747"/>
            </a:xfrm>
            <a:prstGeom prst="rect">
              <a:avLst/>
            </a:prstGeom>
            <a:solidFill>
              <a:srgbClr val="008A3E"/>
            </a:solidFill>
            <a:ln>
              <a:solidFill>
                <a:srgbClr val="008A3E"/>
              </a:solidFill>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algn="r" eaLnBrk="1" hangingPunct="1">
                <a:defRPr/>
              </a:pPr>
              <a:r>
                <a:rPr lang="pt-BR" sz="4000" b="1" dirty="0">
                  <a:solidFill>
                    <a:schemeClr val="bg1"/>
                  </a:solidFill>
                  <a:latin typeface="Arial" panose="020B0604020202020204" pitchFamily="34" charset="0"/>
                  <a:cs typeface="Arial" panose="020B0604020202020204" pitchFamily="34" charset="0"/>
                </a:rPr>
                <a:t>CONCLUSÃO</a:t>
              </a:r>
              <a:endParaRPr lang="pt-BR" sz="3600" b="1" dirty="0">
                <a:solidFill>
                  <a:schemeClr val="bg1"/>
                </a:solidFill>
                <a:latin typeface="Arial" panose="020B0604020202020204" pitchFamily="34" charset="0"/>
                <a:cs typeface="Arial" panose="020B0604020202020204" pitchFamily="34" charset="0"/>
              </a:endParaRPr>
            </a:p>
          </p:txBody>
        </p:sp>
        <p:cxnSp>
          <p:nvCxnSpPr>
            <p:cNvPr id="37" name="Conector reto 36"/>
            <p:cNvCxnSpPr/>
            <p:nvPr/>
          </p:nvCxnSpPr>
          <p:spPr>
            <a:xfrm>
              <a:off x="10201276" y="10363131"/>
              <a:ext cx="5472112" cy="0"/>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grpSp>
      <p:cxnSp>
        <p:nvCxnSpPr>
          <p:cNvPr id="38" name="Conector reto 37"/>
          <p:cNvCxnSpPr/>
          <p:nvPr/>
        </p:nvCxnSpPr>
        <p:spPr>
          <a:xfrm>
            <a:off x="0" y="9138022"/>
            <a:ext cx="5472113" cy="0"/>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sp>
        <p:nvSpPr>
          <p:cNvPr id="39" name="CaixaDeTexto 23"/>
          <p:cNvSpPr txBox="1">
            <a:spLocks noChangeArrowheads="1"/>
          </p:cNvSpPr>
          <p:nvPr/>
        </p:nvSpPr>
        <p:spPr bwMode="auto">
          <a:xfrm>
            <a:off x="6153113" y="8785276"/>
            <a:ext cx="3746538" cy="707886"/>
          </a:xfrm>
          <a:prstGeom prst="rect">
            <a:avLst/>
          </a:prstGeom>
          <a:solidFill>
            <a:srgbClr val="008A3E"/>
          </a:solidFill>
          <a:ln>
            <a:solidFill>
              <a:srgbClr val="008A3E"/>
            </a:solidFill>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algn="r" eaLnBrk="1" hangingPunct="1">
              <a:defRPr/>
            </a:pPr>
            <a:r>
              <a:rPr lang="pt-BR" sz="4000" b="1" dirty="0">
                <a:solidFill>
                  <a:schemeClr val="bg1"/>
                </a:solidFill>
                <a:latin typeface="Arial" panose="020B0604020202020204" pitchFamily="34" charset="0"/>
                <a:cs typeface="Arial" panose="020B0604020202020204" pitchFamily="34" charset="0"/>
              </a:rPr>
              <a:t>INTRODUÇÃO</a:t>
            </a:r>
            <a:endParaRPr lang="pt-BR" sz="3600" b="1" dirty="0">
              <a:solidFill>
                <a:schemeClr val="bg1"/>
              </a:solidFill>
              <a:latin typeface="Arial" panose="020B0604020202020204" pitchFamily="34" charset="0"/>
              <a:cs typeface="Arial" panose="020B0604020202020204" pitchFamily="34" charset="0"/>
            </a:endParaRPr>
          </a:p>
        </p:txBody>
      </p:sp>
      <p:cxnSp>
        <p:nvCxnSpPr>
          <p:cNvPr id="40" name="Conector reto 39"/>
          <p:cNvCxnSpPr/>
          <p:nvPr/>
        </p:nvCxnSpPr>
        <p:spPr>
          <a:xfrm>
            <a:off x="10272713" y="9190211"/>
            <a:ext cx="5472112" cy="0"/>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sp>
        <p:nvSpPr>
          <p:cNvPr id="41" name="CaixaDeTexto 49"/>
          <p:cNvSpPr txBox="1">
            <a:spLocks noChangeArrowheads="1"/>
          </p:cNvSpPr>
          <p:nvPr/>
        </p:nvSpPr>
        <p:spPr bwMode="auto">
          <a:xfrm>
            <a:off x="16775113" y="28029643"/>
            <a:ext cx="15268575"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074738">
              <a:spcBef>
                <a:spcPct val="20000"/>
              </a:spcBef>
              <a:buFont typeface="Arial" charset="0"/>
              <a:buChar char="•"/>
              <a:defRPr sz="15100">
                <a:solidFill>
                  <a:schemeClr val="tx1"/>
                </a:solidFill>
                <a:latin typeface="Calibri" pitchFamily="34" charset="0"/>
              </a:defRPr>
            </a:lvl1pPr>
            <a:lvl2pPr marL="742950" indent="-285750">
              <a:spcBef>
                <a:spcPct val="20000"/>
              </a:spcBef>
              <a:buFont typeface="Arial" charset="0"/>
              <a:buChar char="–"/>
              <a:defRPr sz="13200">
                <a:solidFill>
                  <a:schemeClr val="tx1"/>
                </a:solidFill>
                <a:latin typeface="Calibri" pitchFamily="34" charset="0"/>
              </a:defRPr>
            </a:lvl2pPr>
            <a:lvl3pPr marL="1143000" indent="-228600">
              <a:spcBef>
                <a:spcPct val="20000"/>
              </a:spcBef>
              <a:buFont typeface="Arial" charset="0"/>
              <a:buChar char="•"/>
              <a:defRPr sz="11300">
                <a:solidFill>
                  <a:schemeClr val="tx1"/>
                </a:solidFill>
                <a:latin typeface="Calibri" pitchFamily="34" charset="0"/>
              </a:defRPr>
            </a:lvl3pPr>
            <a:lvl4pPr marL="1600200" indent="-228600">
              <a:spcBef>
                <a:spcPct val="20000"/>
              </a:spcBef>
              <a:buFont typeface="Arial" charset="0"/>
              <a:buChar char="–"/>
              <a:defRPr sz="9500">
                <a:solidFill>
                  <a:schemeClr val="tx1"/>
                </a:solidFill>
                <a:latin typeface="Calibri" pitchFamily="34" charset="0"/>
              </a:defRPr>
            </a:lvl4pPr>
            <a:lvl5pPr marL="2057400" indent="-228600">
              <a:spcBef>
                <a:spcPct val="20000"/>
              </a:spcBef>
              <a:buFont typeface="Arial" charset="0"/>
              <a:buChar char="»"/>
              <a:defRPr sz="95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9pPr>
          </a:lstStyle>
          <a:p>
            <a:pPr algn="just" eaLnBrk="1" hangingPunct="1">
              <a:spcBef>
                <a:spcPct val="0"/>
              </a:spcBef>
              <a:buFont typeface="Arial" charset="0"/>
              <a:buNone/>
            </a:pPr>
            <a:r>
              <a:rPr lang="pt-BR" altLang="pt-BR" sz="3300" dirty="0" smtClean="0">
                <a:solidFill>
                  <a:srgbClr val="000000"/>
                </a:solidFill>
                <a:latin typeface="Arial" panose="020B0604020202020204" pitchFamily="34" charset="0"/>
                <a:cs typeface="Arial" panose="020B0604020202020204" pitchFamily="34" charset="0"/>
              </a:rPr>
              <a:t>As </a:t>
            </a:r>
            <a:r>
              <a:rPr lang="pt-BR" altLang="pt-BR" sz="3300" dirty="0">
                <a:solidFill>
                  <a:srgbClr val="000000"/>
                </a:solidFill>
                <a:latin typeface="Arial" panose="020B0604020202020204" pitchFamily="34" charset="0"/>
                <a:cs typeface="Arial" panose="020B0604020202020204" pitchFamily="34" charset="0"/>
              </a:rPr>
              <a:t>observações realizadas neste trabalho poderão auxiliar a Polícia Técnico Científica do Estado do Amapá na datação de um intervalos pós-morte (IPM) e que mais experimentos, envolvendo outros períodos climáticos, deverão ser realizados no mesmo ambiente para melhor compreensão da atividade biológica da espécie, afim de melhor associa-la a processos criminalísticos. </a:t>
            </a:r>
          </a:p>
          <a:p>
            <a:pPr algn="just" eaLnBrk="1" hangingPunct="1">
              <a:spcBef>
                <a:spcPct val="0"/>
              </a:spcBef>
              <a:buFontTx/>
              <a:buNone/>
            </a:pPr>
            <a:endParaRPr lang="pt-BR" altLang="pt-BR" sz="3600" dirty="0">
              <a:latin typeface="Arial" panose="020B0604020202020204" pitchFamily="34" charset="0"/>
              <a:cs typeface="Arial" panose="020B0604020202020204" pitchFamily="34" charset="0"/>
            </a:endParaRPr>
          </a:p>
        </p:txBody>
      </p:sp>
      <p:sp>
        <p:nvSpPr>
          <p:cNvPr id="42" name="CaixaDeTexto 2"/>
          <p:cNvSpPr txBox="1">
            <a:spLocks noChangeArrowheads="1"/>
          </p:cNvSpPr>
          <p:nvPr/>
        </p:nvSpPr>
        <p:spPr bwMode="auto">
          <a:xfrm>
            <a:off x="358775" y="29547308"/>
            <a:ext cx="153860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3600" dirty="0" smtClean="0"/>
              <a:t>	</a:t>
            </a:r>
            <a:r>
              <a:rPr lang="pt-BR" sz="3300" dirty="0" smtClean="0">
                <a:solidFill>
                  <a:srgbClr val="000000"/>
                </a:solidFill>
                <a:latin typeface="Arial" panose="020B0604020202020204" pitchFamily="34" charset="0"/>
                <a:cs typeface="Arial" panose="020B0604020202020204" pitchFamily="34" charset="0"/>
              </a:rPr>
              <a:t>Foram </a:t>
            </a:r>
            <a:r>
              <a:rPr lang="pt-BR" sz="3300" dirty="0">
                <a:solidFill>
                  <a:srgbClr val="000000"/>
                </a:solidFill>
                <a:latin typeface="Arial" panose="020B0604020202020204" pitchFamily="34" charset="0"/>
                <a:cs typeface="Arial" panose="020B0604020202020204" pitchFamily="34" charset="0"/>
              </a:rPr>
              <a:t>coletados indivíduos no 2º instar larval, com auxilio de pinça entomológica, observando suas ocorrências nas diferentes fases de decomposição, bem como, análise de sua atividade ecológica na carcaça. Os espécimes coletados foram armazenados em potes plásticos e levados a Sala de Criação do Laboratório de </a:t>
            </a:r>
            <a:r>
              <a:rPr lang="pt-BR" sz="3300" dirty="0" err="1">
                <a:solidFill>
                  <a:srgbClr val="000000"/>
                </a:solidFill>
                <a:latin typeface="Arial" panose="020B0604020202020204" pitchFamily="34" charset="0"/>
                <a:cs typeface="Arial" panose="020B0604020202020204" pitchFamily="34" charset="0"/>
              </a:rPr>
              <a:t>Arthropoda</a:t>
            </a:r>
            <a:r>
              <a:rPr lang="pt-BR" sz="3300" dirty="0">
                <a:solidFill>
                  <a:srgbClr val="000000"/>
                </a:solidFill>
                <a:latin typeface="Arial" panose="020B0604020202020204" pitchFamily="34" charset="0"/>
                <a:cs typeface="Arial" panose="020B0604020202020204" pitchFamily="34" charset="0"/>
              </a:rPr>
              <a:t>-Universidade Federal do Amapá, onde foram mantidos em potes plásticos fechados parcialmente com tecido do tipo organza para a ventilação, rotulados com data de coleta, contendo serragem e carne bovina como substrato de criação até o término do seu desenvolvimento </a:t>
            </a:r>
            <a:r>
              <a:rPr lang="pt-BR" sz="3300" dirty="0" smtClean="0">
                <a:solidFill>
                  <a:srgbClr val="000000"/>
                </a:solidFill>
                <a:latin typeface="Arial" panose="020B0604020202020204" pitchFamily="34" charset="0"/>
                <a:cs typeface="Arial" panose="020B0604020202020204" pitchFamily="34" charset="0"/>
              </a:rPr>
              <a:t>pós-embrionário (figura 2). </a:t>
            </a:r>
            <a:endParaRPr lang="pt-BR" altLang="pt-BR" sz="3300" dirty="0">
              <a:solidFill>
                <a:srgbClr val="000000"/>
              </a:solidFill>
              <a:latin typeface="Arial" panose="020B0604020202020204" pitchFamily="34" charset="0"/>
              <a:cs typeface="Arial" panose="020B0604020202020204" pitchFamily="34" charset="0"/>
            </a:endParaRPr>
          </a:p>
        </p:txBody>
      </p:sp>
      <p:grpSp>
        <p:nvGrpSpPr>
          <p:cNvPr id="43" name="Grupo 52"/>
          <p:cNvGrpSpPr>
            <a:grpSpLocks/>
          </p:cNvGrpSpPr>
          <p:nvPr/>
        </p:nvGrpSpPr>
        <p:grpSpPr bwMode="auto">
          <a:xfrm>
            <a:off x="16617950" y="8837787"/>
            <a:ext cx="15744825" cy="707886"/>
            <a:chOff x="142875" y="29541378"/>
            <a:chExt cx="15744825" cy="707747"/>
          </a:xfrm>
        </p:grpSpPr>
        <p:cxnSp>
          <p:nvCxnSpPr>
            <p:cNvPr id="44" name="Conector reto 43"/>
            <p:cNvCxnSpPr/>
            <p:nvPr/>
          </p:nvCxnSpPr>
          <p:spPr>
            <a:xfrm>
              <a:off x="142875" y="29895321"/>
              <a:ext cx="3459163" cy="0"/>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sp>
          <p:nvSpPr>
            <p:cNvPr id="45" name="CaixaDeTexto 23"/>
            <p:cNvSpPr txBox="1">
              <a:spLocks noChangeArrowheads="1"/>
            </p:cNvSpPr>
            <p:nvPr/>
          </p:nvSpPr>
          <p:spPr bwMode="auto">
            <a:xfrm>
              <a:off x="4643224" y="29541378"/>
              <a:ext cx="7312386" cy="707747"/>
            </a:xfrm>
            <a:prstGeom prst="rect">
              <a:avLst/>
            </a:prstGeom>
            <a:solidFill>
              <a:srgbClr val="008A3E"/>
            </a:solidFill>
            <a:ln>
              <a:solidFill>
                <a:srgbClr val="008A3E"/>
              </a:solidFill>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algn="r" eaLnBrk="1" hangingPunct="1">
                <a:defRPr/>
              </a:pPr>
              <a:r>
                <a:rPr lang="pt-BR" sz="4000" b="1" dirty="0">
                  <a:solidFill>
                    <a:schemeClr val="bg1"/>
                  </a:solidFill>
                  <a:latin typeface="Arial" panose="020B0604020202020204" pitchFamily="34" charset="0"/>
                  <a:cs typeface="Arial" panose="020B0604020202020204" pitchFamily="34" charset="0"/>
                </a:rPr>
                <a:t>RESULTADOS E DISCUSSÃO</a:t>
              </a:r>
              <a:endParaRPr lang="pt-BR" sz="3600" b="1" dirty="0">
                <a:solidFill>
                  <a:schemeClr val="bg1"/>
                </a:solidFill>
                <a:latin typeface="Arial" panose="020B0604020202020204" pitchFamily="34" charset="0"/>
                <a:cs typeface="Arial" panose="020B0604020202020204" pitchFamily="34" charset="0"/>
              </a:endParaRPr>
            </a:p>
          </p:txBody>
        </p:sp>
        <p:cxnSp>
          <p:nvCxnSpPr>
            <p:cNvPr id="46" name="Conector reto 45"/>
            <p:cNvCxnSpPr/>
            <p:nvPr/>
          </p:nvCxnSpPr>
          <p:spPr>
            <a:xfrm>
              <a:off x="12244388" y="29895321"/>
              <a:ext cx="3643312" cy="0"/>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grpSp>
      <p:pic>
        <p:nvPicPr>
          <p:cNvPr id="48" name="Picture 58" descr="C:\Users\sandra\Pictures\Imagem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113" y="35214370"/>
            <a:ext cx="8704262"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CaixaDeTexto 3"/>
          <p:cNvSpPr txBox="1">
            <a:spLocks noChangeArrowheads="1"/>
          </p:cNvSpPr>
          <p:nvPr/>
        </p:nvSpPr>
        <p:spPr bwMode="auto">
          <a:xfrm>
            <a:off x="431800" y="23815675"/>
            <a:ext cx="1447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t-BR" altLang="pt-BR" sz="2800" b="1">
                <a:latin typeface="Arial" panose="020B0604020202020204" pitchFamily="34" charset="0"/>
                <a:cs typeface="Arial" panose="020B0604020202020204" pitchFamily="34" charset="0"/>
              </a:rPr>
              <a:t>Figura 01: </a:t>
            </a:r>
            <a:r>
              <a:rPr lang="pt-BR" altLang="pt-BR" sz="2800">
                <a:latin typeface="Arial" panose="020B0604020202020204" pitchFamily="34" charset="0"/>
                <a:cs typeface="Arial" panose="020B0604020202020204" pitchFamily="34" charset="0"/>
              </a:rPr>
              <a:t>Porco doméstico para coleta de imaturos</a:t>
            </a:r>
          </a:p>
        </p:txBody>
      </p:sp>
      <p:sp>
        <p:nvSpPr>
          <p:cNvPr id="51" name="CaixaDeTexto 4"/>
          <p:cNvSpPr txBox="1">
            <a:spLocks noChangeArrowheads="1"/>
          </p:cNvSpPr>
          <p:nvPr/>
        </p:nvSpPr>
        <p:spPr bwMode="auto">
          <a:xfrm>
            <a:off x="2520950" y="34760345"/>
            <a:ext cx="1072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tLang="pt-BR" sz="2800" b="1" dirty="0">
                <a:solidFill>
                  <a:srgbClr val="000000"/>
                </a:solidFill>
                <a:latin typeface="Arial" panose="020B0604020202020204" pitchFamily="34" charset="0"/>
                <a:cs typeface="Arial" panose="020B0604020202020204" pitchFamily="34" charset="0"/>
              </a:rPr>
              <a:t>Figura </a:t>
            </a:r>
            <a:r>
              <a:rPr lang="pt-BR" altLang="pt-BR" sz="2800" b="1" dirty="0" smtClean="0">
                <a:solidFill>
                  <a:srgbClr val="000000"/>
                </a:solidFill>
                <a:latin typeface="Arial" panose="020B0604020202020204" pitchFamily="34" charset="0"/>
                <a:cs typeface="Arial" panose="020B0604020202020204" pitchFamily="34" charset="0"/>
              </a:rPr>
              <a:t>2</a:t>
            </a:r>
            <a:r>
              <a:rPr lang="pt-BR" altLang="pt-BR" sz="2800" b="1" dirty="0">
                <a:solidFill>
                  <a:srgbClr val="000000"/>
                </a:solidFill>
                <a:latin typeface="Arial" panose="020B0604020202020204" pitchFamily="34" charset="0"/>
                <a:cs typeface="Arial" panose="020B0604020202020204" pitchFamily="34" charset="0"/>
              </a:rPr>
              <a:t>: </a:t>
            </a:r>
            <a:r>
              <a:rPr lang="pt-BR" altLang="pt-BR" sz="2800" dirty="0">
                <a:solidFill>
                  <a:srgbClr val="000000"/>
                </a:solidFill>
                <a:latin typeface="Arial" panose="020B0604020202020204" pitchFamily="34" charset="0"/>
                <a:cs typeface="Arial" panose="020B0604020202020204" pitchFamily="34" charset="0"/>
              </a:rPr>
              <a:t>Potes contendo serragem e substrato de carne bovina</a:t>
            </a:r>
          </a:p>
        </p:txBody>
      </p:sp>
      <p:pic>
        <p:nvPicPr>
          <p:cNvPr id="52" name="Picture 59" descr="C:\Users\sandra\Pictures\kmkm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00863" y="18418150"/>
            <a:ext cx="8829675"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CaixaDeTexto 5"/>
          <p:cNvSpPr txBox="1">
            <a:spLocks noChangeArrowheads="1"/>
          </p:cNvSpPr>
          <p:nvPr/>
        </p:nvSpPr>
        <p:spPr bwMode="auto">
          <a:xfrm>
            <a:off x="18348325" y="18270513"/>
            <a:ext cx="12193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800" b="1" dirty="0">
                <a:solidFill>
                  <a:srgbClr val="000000"/>
                </a:solidFill>
                <a:latin typeface="Arial" panose="020B0604020202020204" pitchFamily="34" charset="0"/>
                <a:cs typeface="Arial" panose="020B0604020202020204" pitchFamily="34" charset="0"/>
              </a:rPr>
              <a:t>Figura </a:t>
            </a:r>
            <a:r>
              <a:rPr lang="pt-BR" altLang="pt-BR" sz="2800" b="1" dirty="0" smtClean="0">
                <a:solidFill>
                  <a:srgbClr val="000000"/>
                </a:solidFill>
                <a:latin typeface="Arial" panose="020B0604020202020204" pitchFamily="34" charset="0"/>
                <a:cs typeface="Arial" panose="020B0604020202020204" pitchFamily="34" charset="0"/>
              </a:rPr>
              <a:t>3</a:t>
            </a:r>
            <a:r>
              <a:rPr lang="pt-BR" altLang="pt-BR" sz="2800" b="1" dirty="0">
                <a:solidFill>
                  <a:srgbClr val="000000"/>
                </a:solidFill>
                <a:latin typeface="Arial" panose="020B0604020202020204" pitchFamily="34" charset="0"/>
                <a:cs typeface="Arial" panose="020B0604020202020204" pitchFamily="34" charset="0"/>
              </a:rPr>
              <a:t>: </a:t>
            </a:r>
            <a:r>
              <a:rPr lang="pt-BR" altLang="pt-BR" sz="2800" i="1" dirty="0" err="1">
                <a:solidFill>
                  <a:srgbClr val="000000"/>
                </a:solidFill>
                <a:latin typeface="Arial" panose="020B0604020202020204" pitchFamily="34" charset="0"/>
                <a:cs typeface="Arial" panose="020B0604020202020204" pitchFamily="34" charset="0"/>
              </a:rPr>
              <a:t>Hemetia</a:t>
            </a:r>
            <a:r>
              <a:rPr lang="pt-BR" altLang="pt-BR" sz="2800" i="1" dirty="0">
                <a:solidFill>
                  <a:srgbClr val="000000"/>
                </a:solidFill>
                <a:latin typeface="Arial" panose="020B0604020202020204" pitchFamily="34" charset="0"/>
                <a:cs typeface="Arial" panose="020B0604020202020204" pitchFamily="34" charset="0"/>
              </a:rPr>
              <a:t> </a:t>
            </a:r>
            <a:r>
              <a:rPr lang="pt-BR" altLang="pt-BR" sz="2800" i="1" dirty="0" err="1">
                <a:solidFill>
                  <a:srgbClr val="000000"/>
                </a:solidFill>
                <a:latin typeface="Arial" panose="020B0604020202020204" pitchFamily="34" charset="0"/>
                <a:cs typeface="Arial" panose="020B0604020202020204" pitchFamily="34" charset="0"/>
              </a:rPr>
              <a:t>illucens</a:t>
            </a:r>
            <a:endParaRPr lang="pt-BR" altLang="pt-BR" sz="2800" b="1" i="1" dirty="0">
              <a:solidFill>
                <a:srgbClr val="000000"/>
              </a:solidFill>
              <a:latin typeface="Arial" panose="020B0604020202020204" pitchFamily="34" charset="0"/>
              <a:cs typeface="Arial" panose="020B0604020202020204" pitchFamily="34" charset="0"/>
            </a:endParaRPr>
          </a:p>
        </p:txBody>
      </p:sp>
      <p:sp>
        <p:nvSpPr>
          <p:cNvPr id="54" name="Título 1"/>
          <p:cNvSpPr txBox="1">
            <a:spLocks/>
          </p:cNvSpPr>
          <p:nvPr/>
        </p:nvSpPr>
        <p:spPr bwMode="auto">
          <a:xfrm>
            <a:off x="3096569" y="432001"/>
            <a:ext cx="2595721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15100">
                <a:solidFill>
                  <a:schemeClr val="tx1"/>
                </a:solidFill>
                <a:latin typeface="Calibri" pitchFamily="34" charset="0"/>
              </a:defRPr>
            </a:lvl1pPr>
            <a:lvl2pPr marL="742950" indent="-285750">
              <a:spcBef>
                <a:spcPct val="20000"/>
              </a:spcBef>
              <a:buFont typeface="Arial" charset="0"/>
              <a:buChar char="–"/>
              <a:defRPr sz="13200">
                <a:solidFill>
                  <a:schemeClr val="tx1"/>
                </a:solidFill>
                <a:latin typeface="Calibri" pitchFamily="34" charset="0"/>
              </a:defRPr>
            </a:lvl2pPr>
            <a:lvl3pPr marL="1143000" indent="-228600">
              <a:spcBef>
                <a:spcPct val="20000"/>
              </a:spcBef>
              <a:buFont typeface="Arial" charset="0"/>
              <a:buChar char="•"/>
              <a:defRPr sz="11300">
                <a:solidFill>
                  <a:schemeClr val="tx1"/>
                </a:solidFill>
                <a:latin typeface="Calibri" pitchFamily="34" charset="0"/>
              </a:defRPr>
            </a:lvl3pPr>
            <a:lvl4pPr marL="1600200" indent="-228600">
              <a:spcBef>
                <a:spcPct val="20000"/>
              </a:spcBef>
              <a:buFont typeface="Arial" charset="0"/>
              <a:buChar char="–"/>
              <a:defRPr sz="9500">
                <a:solidFill>
                  <a:schemeClr val="tx1"/>
                </a:solidFill>
                <a:latin typeface="Calibri" pitchFamily="34" charset="0"/>
              </a:defRPr>
            </a:lvl4pPr>
            <a:lvl5pPr marL="2057400" indent="-228600">
              <a:spcBef>
                <a:spcPct val="20000"/>
              </a:spcBef>
              <a:buFont typeface="Arial" charset="0"/>
              <a:buChar char="»"/>
              <a:defRPr sz="95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9pPr>
          </a:lstStyle>
          <a:p>
            <a:pPr algn="ctr">
              <a:buNone/>
            </a:pPr>
            <a:r>
              <a:rPr lang="pt-BR" sz="6000" b="1" dirty="0">
                <a:solidFill>
                  <a:srgbClr val="00B050"/>
                </a:solidFill>
                <a:latin typeface="Arial" panose="020B0604020202020204" pitchFamily="34" charset="0"/>
                <a:cs typeface="Arial" panose="020B0604020202020204" pitchFamily="34" charset="0"/>
              </a:rPr>
              <a:t>OCORRÊNCIA DE </a:t>
            </a:r>
            <a:r>
              <a:rPr lang="pt-BR" sz="6000" b="1" i="1" dirty="0" err="1">
                <a:solidFill>
                  <a:srgbClr val="00B050"/>
                </a:solidFill>
                <a:latin typeface="Arial" panose="020B0604020202020204" pitchFamily="34" charset="0"/>
                <a:cs typeface="Arial" panose="020B0604020202020204" pitchFamily="34" charset="0"/>
              </a:rPr>
              <a:t>Hermetia</a:t>
            </a:r>
            <a:r>
              <a:rPr lang="pt-BR" sz="6000" b="1" i="1" dirty="0">
                <a:solidFill>
                  <a:srgbClr val="00B050"/>
                </a:solidFill>
                <a:latin typeface="Arial" panose="020B0604020202020204" pitchFamily="34" charset="0"/>
                <a:cs typeface="Arial" panose="020B0604020202020204" pitchFamily="34" charset="0"/>
              </a:rPr>
              <a:t> </a:t>
            </a:r>
            <a:r>
              <a:rPr lang="pt-BR" sz="6000" b="1" i="1" dirty="0" err="1">
                <a:solidFill>
                  <a:srgbClr val="00B050"/>
                </a:solidFill>
                <a:latin typeface="Arial" panose="020B0604020202020204" pitchFamily="34" charset="0"/>
                <a:cs typeface="Arial" panose="020B0604020202020204" pitchFamily="34" charset="0"/>
              </a:rPr>
              <a:t>illucens</a:t>
            </a:r>
            <a:r>
              <a:rPr lang="pt-BR" sz="6000" b="1" dirty="0">
                <a:solidFill>
                  <a:srgbClr val="00B050"/>
                </a:solidFill>
                <a:latin typeface="Arial" panose="020B0604020202020204" pitchFamily="34" charset="0"/>
                <a:cs typeface="Arial" panose="020B0604020202020204" pitchFamily="34" charset="0"/>
              </a:rPr>
              <a:t> </a:t>
            </a:r>
            <a:r>
              <a:rPr lang="pt-BR" sz="6000" b="1" dirty="0" smtClean="0">
                <a:solidFill>
                  <a:srgbClr val="00B050"/>
                </a:solidFill>
                <a:latin typeface="Arial" panose="020B0604020202020204" pitchFamily="34" charset="0"/>
                <a:cs typeface="Arial" panose="020B0604020202020204" pitchFamily="34" charset="0"/>
              </a:rPr>
              <a:t>LINNAEUS 1758(DIPTERA: STRATIOMYDAE) EM </a:t>
            </a:r>
            <a:r>
              <a:rPr lang="pt-BR" sz="6000" b="1" dirty="0">
                <a:solidFill>
                  <a:srgbClr val="00B050"/>
                </a:solidFill>
                <a:latin typeface="Arial" panose="020B0604020202020204" pitchFamily="34" charset="0"/>
                <a:cs typeface="Arial" panose="020B0604020202020204" pitchFamily="34" charset="0"/>
              </a:rPr>
              <a:t>CARCAÇA DE </a:t>
            </a:r>
            <a:r>
              <a:rPr lang="pt-BR" sz="6000" b="1" i="1" dirty="0">
                <a:solidFill>
                  <a:srgbClr val="00B050"/>
                </a:solidFill>
                <a:latin typeface="Arial" panose="020B0604020202020204" pitchFamily="34" charset="0"/>
                <a:cs typeface="Arial" panose="020B0604020202020204" pitchFamily="34" charset="0"/>
              </a:rPr>
              <a:t>Sus </a:t>
            </a:r>
            <a:r>
              <a:rPr lang="pt-BR" sz="6000" b="1" i="1" dirty="0" err="1">
                <a:solidFill>
                  <a:srgbClr val="00B050"/>
                </a:solidFill>
                <a:latin typeface="Arial" panose="020B0604020202020204" pitchFamily="34" charset="0"/>
                <a:cs typeface="Arial" panose="020B0604020202020204" pitchFamily="34" charset="0"/>
              </a:rPr>
              <a:t>scrofa</a:t>
            </a:r>
            <a:r>
              <a:rPr lang="pt-BR" sz="6000" b="1" i="1" dirty="0">
                <a:solidFill>
                  <a:srgbClr val="00B050"/>
                </a:solidFill>
                <a:latin typeface="Arial" panose="020B0604020202020204" pitchFamily="34" charset="0"/>
                <a:cs typeface="Arial" panose="020B0604020202020204" pitchFamily="34" charset="0"/>
              </a:rPr>
              <a:t> </a:t>
            </a:r>
            <a:r>
              <a:rPr lang="pt-BR" sz="6000" b="1" dirty="0">
                <a:solidFill>
                  <a:srgbClr val="00B050"/>
                </a:solidFill>
                <a:latin typeface="Arial" panose="020B0604020202020204" pitchFamily="34" charset="0"/>
                <a:cs typeface="Arial" panose="020B0604020202020204" pitchFamily="34" charset="0"/>
              </a:rPr>
              <a:t>(LINNAEUS, 1758) NA AMAZÔNIA ORIENTAL</a:t>
            </a:r>
            <a:endParaRPr lang="pt-BR" sz="6000" dirty="0">
              <a:solidFill>
                <a:srgbClr val="00B050"/>
              </a:solidFill>
              <a:latin typeface="Arial" panose="020B0604020202020204" pitchFamily="34" charset="0"/>
              <a:cs typeface="Arial" panose="020B0604020202020204" pitchFamily="34" charset="0"/>
            </a:endParaRPr>
          </a:p>
        </p:txBody>
      </p:sp>
      <p:sp>
        <p:nvSpPr>
          <p:cNvPr id="55" name="Título 1"/>
          <p:cNvSpPr txBox="1">
            <a:spLocks/>
          </p:cNvSpPr>
          <p:nvPr/>
        </p:nvSpPr>
        <p:spPr bwMode="auto">
          <a:xfrm>
            <a:off x="2763838" y="5760940"/>
            <a:ext cx="2624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15100">
                <a:solidFill>
                  <a:schemeClr val="tx1"/>
                </a:solidFill>
                <a:latin typeface="Calibri" pitchFamily="34" charset="0"/>
              </a:defRPr>
            </a:lvl1pPr>
            <a:lvl2pPr marL="742950" indent="-285750">
              <a:spcBef>
                <a:spcPct val="20000"/>
              </a:spcBef>
              <a:buFont typeface="Arial" charset="0"/>
              <a:buChar char="–"/>
              <a:defRPr sz="13200">
                <a:solidFill>
                  <a:schemeClr val="tx1"/>
                </a:solidFill>
                <a:latin typeface="Calibri" pitchFamily="34" charset="0"/>
              </a:defRPr>
            </a:lvl2pPr>
            <a:lvl3pPr marL="1143000" indent="-228600">
              <a:spcBef>
                <a:spcPct val="20000"/>
              </a:spcBef>
              <a:buFont typeface="Arial" charset="0"/>
              <a:buChar char="•"/>
              <a:defRPr sz="11300">
                <a:solidFill>
                  <a:schemeClr val="tx1"/>
                </a:solidFill>
                <a:latin typeface="Calibri" pitchFamily="34" charset="0"/>
              </a:defRPr>
            </a:lvl3pPr>
            <a:lvl4pPr marL="1600200" indent="-228600">
              <a:spcBef>
                <a:spcPct val="20000"/>
              </a:spcBef>
              <a:buFont typeface="Arial" charset="0"/>
              <a:buChar char="–"/>
              <a:defRPr sz="9500">
                <a:solidFill>
                  <a:schemeClr val="tx1"/>
                </a:solidFill>
                <a:latin typeface="Calibri" pitchFamily="34" charset="0"/>
              </a:defRPr>
            </a:lvl4pPr>
            <a:lvl5pPr marL="2057400" indent="-228600">
              <a:spcBef>
                <a:spcPct val="20000"/>
              </a:spcBef>
              <a:buFont typeface="Arial" charset="0"/>
              <a:buChar char="»"/>
              <a:defRPr sz="95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9pPr>
          </a:lstStyle>
          <a:p>
            <a:pPr algn="ctr" eaLnBrk="1" hangingPunct="1">
              <a:spcBef>
                <a:spcPct val="0"/>
              </a:spcBef>
              <a:buFontTx/>
              <a:buNone/>
            </a:pPr>
            <a:r>
              <a:rPr lang="pt-BR" altLang="pt-BR" sz="4000" b="1" dirty="0">
                <a:solidFill>
                  <a:srgbClr val="0A3905"/>
                </a:solidFill>
                <a:latin typeface="Arial" charset="0"/>
              </a:rPr>
              <a:t>Bruna L. B. Façanha¹; Camila M. C. V. Araújo¹; Raimundo N. P. Souto¹ </a:t>
            </a:r>
          </a:p>
          <a:p>
            <a:pPr algn="ctr" eaLnBrk="1" hangingPunct="1">
              <a:spcBef>
                <a:spcPct val="0"/>
              </a:spcBef>
              <a:buFontTx/>
              <a:buNone/>
            </a:pPr>
            <a:endParaRPr lang="pt-BR" altLang="pt-BR" sz="4000" dirty="0">
              <a:latin typeface="Arial" charset="0"/>
            </a:endParaRPr>
          </a:p>
        </p:txBody>
      </p:sp>
      <p:sp>
        <p:nvSpPr>
          <p:cNvPr id="56" name="Título 1"/>
          <p:cNvSpPr txBox="1">
            <a:spLocks/>
          </p:cNvSpPr>
          <p:nvPr/>
        </p:nvSpPr>
        <p:spPr bwMode="auto">
          <a:xfrm>
            <a:off x="260350" y="6481020"/>
            <a:ext cx="318992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15100">
                <a:solidFill>
                  <a:schemeClr val="tx1"/>
                </a:solidFill>
                <a:latin typeface="Calibri" pitchFamily="34" charset="0"/>
              </a:defRPr>
            </a:lvl1pPr>
            <a:lvl2pPr marL="742950" indent="-285750">
              <a:spcBef>
                <a:spcPct val="20000"/>
              </a:spcBef>
              <a:buFont typeface="Arial" charset="0"/>
              <a:buChar char="–"/>
              <a:defRPr sz="13200">
                <a:solidFill>
                  <a:schemeClr val="tx1"/>
                </a:solidFill>
                <a:latin typeface="Calibri" pitchFamily="34" charset="0"/>
              </a:defRPr>
            </a:lvl2pPr>
            <a:lvl3pPr marL="1143000" indent="-228600">
              <a:spcBef>
                <a:spcPct val="20000"/>
              </a:spcBef>
              <a:buFont typeface="Arial" charset="0"/>
              <a:buChar char="•"/>
              <a:defRPr sz="11300">
                <a:solidFill>
                  <a:schemeClr val="tx1"/>
                </a:solidFill>
                <a:latin typeface="Calibri" pitchFamily="34" charset="0"/>
              </a:defRPr>
            </a:lvl3pPr>
            <a:lvl4pPr marL="1600200" indent="-228600">
              <a:spcBef>
                <a:spcPct val="20000"/>
              </a:spcBef>
              <a:buFont typeface="Arial" charset="0"/>
              <a:buChar char="–"/>
              <a:defRPr sz="9500">
                <a:solidFill>
                  <a:schemeClr val="tx1"/>
                </a:solidFill>
                <a:latin typeface="Calibri" pitchFamily="34" charset="0"/>
              </a:defRPr>
            </a:lvl4pPr>
            <a:lvl5pPr marL="2057400" indent="-228600">
              <a:spcBef>
                <a:spcPct val="20000"/>
              </a:spcBef>
              <a:buFont typeface="Arial" charset="0"/>
              <a:buChar char="»"/>
              <a:defRPr sz="95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9pPr>
          </a:lstStyle>
          <a:p>
            <a:pPr algn="ctr" eaLnBrk="1" hangingPunct="1">
              <a:spcBef>
                <a:spcPct val="0"/>
              </a:spcBef>
              <a:buFontTx/>
              <a:buNone/>
            </a:pPr>
            <a:r>
              <a:rPr lang="pt-BR" altLang="pt-BR" sz="3600" i="1" dirty="0">
                <a:solidFill>
                  <a:srgbClr val="0A3905"/>
                </a:solidFill>
                <a:latin typeface="Arial" charset="0"/>
              </a:rPr>
              <a:t>1Laboratório de </a:t>
            </a:r>
            <a:r>
              <a:rPr lang="pt-BR" altLang="pt-BR" sz="3600" i="1" dirty="0" err="1" smtClean="0">
                <a:solidFill>
                  <a:srgbClr val="0A3905"/>
                </a:solidFill>
                <a:latin typeface="Arial" charset="0"/>
              </a:rPr>
              <a:t>Arthropoda</a:t>
            </a:r>
            <a:r>
              <a:rPr lang="pt-BR" altLang="pt-BR" sz="3600" i="1" dirty="0" smtClean="0">
                <a:solidFill>
                  <a:srgbClr val="0A3905"/>
                </a:solidFill>
                <a:latin typeface="Arial" charset="0"/>
              </a:rPr>
              <a:t> </a:t>
            </a:r>
            <a:r>
              <a:rPr lang="pt-BR" altLang="pt-BR" sz="3600" i="1" dirty="0">
                <a:solidFill>
                  <a:srgbClr val="0A3905"/>
                </a:solidFill>
                <a:latin typeface="Arial" charset="0"/>
              </a:rPr>
              <a:t>da Universidade Federal do Amapá – UNIFAP, Campus Marco Zero do Equador, Rod. Juscelino Kubitschek, KM-02 - Jardim Marco Zero - CEP 68.903-419 - Macapá - AP – Brasil. </a:t>
            </a:r>
            <a:r>
              <a:rPr lang="pt-BR" altLang="pt-BR" sz="3600" i="1" dirty="0" err="1">
                <a:solidFill>
                  <a:srgbClr val="0A3905"/>
                </a:solidFill>
                <a:latin typeface="Arial" charset="0"/>
              </a:rPr>
              <a:t>Email</a:t>
            </a:r>
            <a:r>
              <a:rPr lang="pt-BR" altLang="pt-BR" sz="3600" i="1" dirty="0">
                <a:solidFill>
                  <a:srgbClr val="0A3905"/>
                </a:solidFill>
                <a:latin typeface="Arial" charset="0"/>
              </a:rPr>
              <a:t>: blbarretof@hotmail.com.</a:t>
            </a:r>
            <a:endParaRPr lang="pt-BR" altLang="pt-BR" sz="3600" dirty="0">
              <a:solidFill>
                <a:srgbClr val="0A3905"/>
              </a:solidFill>
              <a:latin typeface="Arial" charset="0"/>
            </a:endParaRPr>
          </a:p>
        </p:txBody>
      </p:sp>
      <p:sp>
        <p:nvSpPr>
          <p:cNvPr id="58" name="CaixaDeTexto 30"/>
          <p:cNvSpPr txBox="1">
            <a:spLocks noChangeArrowheads="1"/>
          </p:cNvSpPr>
          <p:nvPr/>
        </p:nvSpPr>
        <p:spPr bwMode="auto">
          <a:xfrm>
            <a:off x="288925" y="16103873"/>
            <a:ext cx="155384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892175">
              <a:spcBef>
                <a:spcPct val="20000"/>
              </a:spcBef>
              <a:buFont typeface="Arial" charset="0"/>
              <a:buChar char="•"/>
              <a:defRPr sz="15100">
                <a:solidFill>
                  <a:schemeClr val="tx1"/>
                </a:solidFill>
                <a:latin typeface="Calibri" pitchFamily="34" charset="0"/>
              </a:defRPr>
            </a:lvl1pPr>
            <a:lvl2pPr marL="742950" indent="-285750">
              <a:spcBef>
                <a:spcPct val="20000"/>
              </a:spcBef>
              <a:buFont typeface="Arial" charset="0"/>
              <a:buChar char="–"/>
              <a:defRPr sz="13200">
                <a:solidFill>
                  <a:schemeClr val="tx1"/>
                </a:solidFill>
                <a:latin typeface="Calibri" pitchFamily="34" charset="0"/>
              </a:defRPr>
            </a:lvl2pPr>
            <a:lvl3pPr marL="1143000" indent="-228600">
              <a:spcBef>
                <a:spcPct val="20000"/>
              </a:spcBef>
              <a:buFont typeface="Arial" charset="0"/>
              <a:buChar char="•"/>
              <a:defRPr sz="11300">
                <a:solidFill>
                  <a:schemeClr val="tx1"/>
                </a:solidFill>
                <a:latin typeface="Calibri" pitchFamily="34" charset="0"/>
              </a:defRPr>
            </a:lvl3pPr>
            <a:lvl4pPr marL="1600200" indent="-228600">
              <a:spcBef>
                <a:spcPct val="20000"/>
              </a:spcBef>
              <a:buFont typeface="Arial" charset="0"/>
              <a:buChar char="–"/>
              <a:defRPr sz="9500">
                <a:solidFill>
                  <a:schemeClr val="tx1"/>
                </a:solidFill>
                <a:latin typeface="Calibri" pitchFamily="34" charset="0"/>
              </a:defRPr>
            </a:lvl4pPr>
            <a:lvl5pPr marL="2057400" indent="-228600">
              <a:spcBef>
                <a:spcPct val="20000"/>
              </a:spcBef>
              <a:buFont typeface="Arial" charset="0"/>
              <a:buChar char="»"/>
              <a:defRPr sz="95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9pPr>
          </a:lstStyle>
          <a:p>
            <a:pPr algn="just" eaLnBrk="1" hangingPunct="1">
              <a:spcBef>
                <a:spcPct val="0"/>
              </a:spcBef>
              <a:buFontTx/>
              <a:buNone/>
            </a:pPr>
            <a:r>
              <a:rPr lang="pt-BR" altLang="pt-BR" sz="3300" dirty="0">
                <a:solidFill>
                  <a:srgbClr val="000000"/>
                </a:solidFill>
                <a:latin typeface="Arial" panose="020B0604020202020204" pitchFamily="34" charset="0"/>
                <a:cs typeface="Arial" panose="020B0604020202020204" pitchFamily="34" charset="0"/>
              </a:rPr>
              <a:t>  </a:t>
            </a:r>
            <a:r>
              <a:rPr lang="pt-BR" sz="3300" dirty="0">
                <a:solidFill>
                  <a:srgbClr val="000000"/>
                </a:solidFill>
                <a:latin typeface="Arial" panose="020B0604020202020204" pitchFamily="34" charset="0"/>
                <a:cs typeface="Arial" panose="020B0604020202020204" pitchFamily="34" charset="0"/>
              </a:rPr>
              <a:t>O presente trabalho se propôs a conhecer a ocorrência e o comportamento de </a:t>
            </a:r>
            <a:r>
              <a:rPr lang="pt-BR" sz="3300" i="1" dirty="0" err="1">
                <a:solidFill>
                  <a:srgbClr val="000000"/>
                </a:solidFill>
                <a:latin typeface="Arial" panose="020B0604020202020204" pitchFamily="34" charset="0"/>
                <a:cs typeface="Arial" panose="020B0604020202020204" pitchFamily="34" charset="0"/>
              </a:rPr>
              <a:t>Hermetia</a:t>
            </a:r>
            <a:r>
              <a:rPr lang="pt-BR" sz="3300" i="1" dirty="0">
                <a:solidFill>
                  <a:srgbClr val="000000"/>
                </a:solidFill>
                <a:latin typeface="Arial" panose="020B0604020202020204" pitchFamily="34" charset="0"/>
                <a:cs typeface="Arial" panose="020B0604020202020204" pitchFamily="34" charset="0"/>
              </a:rPr>
              <a:t> </a:t>
            </a:r>
            <a:r>
              <a:rPr lang="pt-BR" sz="3300" i="1" dirty="0" err="1">
                <a:solidFill>
                  <a:srgbClr val="000000"/>
                </a:solidFill>
                <a:latin typeface="Arial" panose="020B0604020202020204" pitchFamily="34" charset="0"/>
                <a:cs typeface="Arial" panose="020B0604020202020204" pitchFamily="34" charset="0"/>
              </a:rPr>
              <a:t>illucens</a:t>
            </a:r>
            <a:r>
              <a:rPr lang="pt-BR" sz="3300" dirty="0">
                <a:solidFill>
                  <a:srgbClr val="000000"/>
                </a:solidFill>
                <a:latin typeface="Arial" panose="020B0604020202020204" pitchFamily="34" charset="0"/>
                <a:cs typeface="Arial" panose="020B0604020202020204" pitchFamily="34" charset="0"/>
              </a:rPr>
              <a:t> em carcaça de </a:t>
            </a:r>
            <a:r>
              <a:rPr lang="pt-BR" sz="3300" i="1" dirty="0">
                <a:solidFill>
                  <a:srgbClr val="000000"/>
                </a:solidFill>
                <a:latin typeface="Arial" panose="020B0604020202020204" pitchFamily="34" charset="0"/>
                <a:cs typeface="Arial" panose="020B0604020202020204" pitchFamily="34" charset="0"/>
              </a:rPr>
              <a:t>Sus </a:t>
            </a:r>
            <a:r>
              <a:rPr lang="pt-BR" sz="3300" i="1" dirty="0" err="1">
                <a:solidFill>
                  <a:srgbClr val="000000"/>
                </a:solidFill>
                <a:latin typeface="Arial" panose="020B0604020202020204" pitchFamily="34" charset="0"/>
                <a:cs typeface="Arial" panose="020B0604020202020204" pitchFamily="34" charset="0"/>
              </a:rPr>
              <a:t>scrofa</a:t>
            </a:r>
            <a:r>
              <a:rPr lang="pt-BR" sz="3300" dirty="0">
                <a:solidFill>
                  <a:srgbClr val="000000"/>
                </a:solidFill>
                <a:latin typeface="Arial" panose="020B0604020202020204" pitchFamily="34" charset="0"/>
                <a:cs typeface="Arial" panose="020B0604020202020204" pitchFamily="34" charset="0"/>
              </a:rPr>
              <a:t>, em um ambiente de Várzea amazônica. </a:t>
            </a:r>
            <a:endParaRPr lang="pt-BR" altLang="pt-BR" sz="3300" dirty="0">
              <a:solidFill>
                <a:srgbClr val="000000"/>
              </a:solidFill>
              <a:latin typeface="Arial" panose="020B0604020202020204" pitchFamily="34" charset="0"/>
              <a:cs typeface="Arial" panose="020B0604020202020204" pitchFamily="34" charset="0"/>
            </a:endParaRPr>
          </a:p>
        </p:txBody>
      </p:sp>
      <p:grpSp>
        <p:nvGrpSpPr>
          <p:cNvPr id="60" name="Grupo 53"/>
          <p:cNvGrpSpPr>
            <a:grpSpLocks/>
          </p:cNvGrpSpPr>
          <p:nvPr/>
        </p:nvGrpSpPr>
        <p:grpSpPr bwMode="auto">
          <a:xfrm>
            <a:off x="0" y="15102161"/>
            <a:ext cx="15744825" cy="707886"/>
            <a:chOff x="-71438" y="10009188"/>
            <a:chExt cx="15744826" cy="707747"/>
          </a:xfrm>
        </p:grpSpPr>
        <p:cxnSp>
          <p:nvCxnSpPr>
            <p:cNvPr id="61" name="Conector reto 60"/>
            <p:cNvCxnSpPr/>
            <p:nvPr/>
          </p:nvCxnSpPr>
          <p:spPr>
            <a:xfrm>
              <a:off x="-71438" y="10363131"/>
              <a:ext cx="5472113" cy="0"/>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sp>
          <p:nvSpPr>
            <p:cNvPr id="62" name="CaixaDeTexto 23"/>
            <p:cNvSpPr txBox="1">
              <a:spLocks noChangeArrowheads="1"/>
            </p:cNvSpPr>
            <p:nvPr/>
          </p:nvSpPr>
          <p:spPr bwMode="auto">
            <a:xfrm>
              <a:off x="6480398" y="10009188"/>
              <a:ext cx="2824170" cy="707747"/>
            </a:xfrm>
            <a:prstGeom prst="rect">
              <a:avLst/>
            </a:prstGeom>
            <a:solidFill>
              <a:srgbClr val="008A3E"/>
            </a:solidFill>
            <a:ln>
              <a:solidFill>
                <a:srgbClr val="008A3E"/>
              </a:solidFill>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algn="r" eaLnBrk="1" hangingPunct="1">
                <a:defRPr/>
              </a:pPr>
              <a:r>
                <a:rPr lang="pt-BR" sz="4000" b="1" dirty="0">
                  <a:solidFill>
                    <a:schemeClr val="bg1"/>
                  </a:solidFill>
                  <a:latin typeface="Arial" panose="020B0604020202020204" pitchFamily="34" charset="0"/>
                  <a:cs typeface="Arial" panose="020B0604020202020204" pitchFamily="34" charset="0"/>
                </a:rPr>
                <a:t>OBJETIVO</a:t>
              </a:r>
              <a:endParaRPr lang="pt-BR" sz="3600" b="1" dirty="0">
                <a:solidFill>
                  <a:schemeClr val="bg1"/>
                </a:solidFill>
                <a:latin typeface="Arial" panose="020B0604020202020204" pitchFamily="34" charset="0"/>
                <a:cs typeface="Arial" panose="020B0604020202020204" pitchFamily="34" charset="0"/>
              </a:endParaRPr>
            </a:p>
          </p:txBody>
        </p:sp>
        <p:cxnSp>
          <p:nvCxnSpPr>
            <p:cNvPr id="63" name="Conector reto 62"/>
            <p:cNvCxnSpPr/>
            <p:nvPr/>
          </p:nvCxnSpPr>
          <p:spPr>
            <a:xfrm>
              <a:off x="10201276" y="10363131"/>
              <a:ext cx="5472112" cy="0"/>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grpSp>
      <p:grpSp>
        <p:nvGrpSpPr>
          <p:cNvPr id="64" name="Grupo 69"/>
          <p:cNvGrpSpPr>
            <a:grpSpLocks/>
          </p:cNvGrpSpPr>
          <p:nvPr/>
        </p:nvGrpSpPr>
        <p:grpSpPr bwMode="auto">
          <a:xfrm>
            <a:off x="0" y="17975496"/>
            <a:ext cx="15744825" cy="707886"/>
            <a:chOff x="0" y="21674138"/>
            <a:chExt cx="15744826" cy="707747"/>
          </a:xfrm>
        </p:grpSpPr>
        <p:cxnSp>
          <p:nvCxnSpPr>
            <p:cNvPr id="65" name="Conector reto 64"/>
            <p:cNvCxnSpPr/>
            <p:nvPr/>
          </p:nvCxnSpPr>
          <p:spPr>
            <a:xfrm>
              <a:off x="0" y="22028081"/>
              <a:ext cx="4271963" cy="3174"/>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sp>
          <p:nvSpPr>
            <p:cNvPr id="66" name="CaixaDeTexto 23"/>
            <p:cNvSpPr txBox="1">
              <a:spLocks noChangeArrowheads="1"/>
            </p:cNvSpPr>
            <p:nvPr/>
          </p:nvSpPr>
          <p:spPr bwMode="auto">
            <a:xfrm>
              <a:off x="5125287" y="21674138"/>
              <a:ext cx="6147516" cy="707747"/>
            </a:xfrm>
            <a:prstGeom prst="rect">
              <a:avLst/>
            </a:prstGeom>
            <a:solidFill>
              <a:srgbClr val="008A3E"/>
            </a:solidFill>
            <a:ln>
              <a:solidFill>
                <a:srgbClr val="008A3E"/>
              </a:solidFill>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algn="r" eaLnBrk="1" hangingPunct="1">
                <a:defRPr/>
              </a:pPr>
              <a:r>
                <a:rPr lang="pt-BR" sz="4000" b="1" dirty="0">
                  <a:solidFill>
                    <a:schemeClr val="bg1"/>
                  </a:solidFill>
                  <a:latin typeface="Arial" panose="020B0604020202020204" pitchFamily="34" charset="0"/>
                  <a:cs typeface="Arial" panose="020B0604020202020204" pitchFamily="34" charset="0"/>
                </a:rPr>
                <a:t>MATERIAL E MÉTODOS</a:t>
              </a:r>
              <a:endParaRPr lang="pt-BR" sz="3600" b="1" dirty="0">
                <a:solidFill>
                  <a:schemeClr val="bg1"/>
                </a:solidFill>
                <a:latin typeface="Arial" panose="020B0604020202020204" pitchFamily="34" charset="0"/>
                <a:cs typeface="Arial" panose="020B0604020202020204" pitchFamily="34" charset="0"/>
              </a:endParaRPr>
            </a:p>
          </p:txBody>
        </p:sp>
        <p:cxnSp>
          <p:nvCxnSpPr>
            <p:cNvPr id="67" name="Conector reto 66"/>
            <p:cNvCxnSpPr/>
            <p:nvPr/>
          </p:nvCxnSpPr>
          <p:spPr>
            <a:xfrm flipV="1">
              <a:off x="11772901" y="22028081"/>
              <a:ext cx="3971925" cy="3174"/>
            </a:xfrm>
            <a:prstGeom prst="line">
              <a:avLst/>
            </a:prstGeom>
            <a:ln>
              <a:solidFill>
                <a:srgbClr val="008A3E"/>
              </a:solidFill>
            </a:ln>
          </p:spPr>
          <p:style>
            <a:lnRef idx="3">
              <a:schemeClr val="accent3"/>
            </a:lnRef>
            <a:fillRef idx="0">
              <a:schemeClr val="accent3"/>
            </a:fillRef>
            <a:effectRef idx="2">
              <a:schemeClr val="accent3"/>
            </a:effectRef>
            <a:fontRef idx="minor">
              <a:schemeClr val="tx1"/>
            </a:fontRef>
          </p:style>
        </p:cxnSp>
      </p:grpSp>
      <p:pic>
        <p:nvPicPr>
          <p:cNvPr id="69" name="Picture 57" descr="C:\Users\sandra\Pictures\IMG_20140301_1204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9013" y="22675551"/>
            <a:ext cx="8240712"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CaixaDeTexto 3"/>
          <p:cNvSpPr txBox="1">
            <a:spLocks noChangeArrowheads="1"/>
          </p:cNvSpPr>
          <p:nvPr/>
        </p:nvSpPr>
        <p:spPr bwMode="auto">
          <a:xfrm>
            <a:off x="431800" y="22212001"/>
            <a:ext cx="1447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t-BR" altLang="pt-BR" sz="2800" b="1" dirty="0">
                <a:solidFill>
                  <a:srgbClr val="000000"/>
                </a:solidFill>
                <a:latin typeface="Arial" panose="020B0604020202020204" pitchFamily="34" charset="0"/>
                <a:cs typeface="Arial" panose="020B0604020202020204" pitchFamily="34" charset="0"/>
              </a:rPr>
              <a:t>Figura </a:t>
            </a:r>
            <a:r>
              <a:rPr lang="pt-BR" altLang="pt-BR" sz="2800" b="1" dirty="0" smtClean="0">
                <a:solidFill>
                  <a:srgbClr val="000000"/>
                </a:solidFill>
                <a:latin typeface="Arial" panose="020B0604020202020204" pitchFamily="34" charset="0"/>
                <a:cs typeface="Arial" panose="020B0604020202020204" pitchFamily="34" charset="0"/>
              </a:rPr>
              <a:t>1</a:t>
            </a:r>
            <a:r>
              <a:rPr lang="pt-BR" altLang="pt-BR" sz="2800" b="1" dirty="0">
                <a:solidFill>
                  <a:srgbClr val="000000"/>
                </a:solidFill>
                <a:latin typeface="Arial" panose="020B0604020202020204" pitchFamily="34" charset="0"/>
                <a:cs typeface="Arial" panose="020B0604020202020204" pitchFamily="34" charset="0"/>
              </a:rPr>
              <a:t>: </a:t>
            </a:r>
            <a:r>
              <a:rPr lang="pt-BR" altLang="pt-BR" sz="2800" dirty="0">
                <a:solidFill>
                  <a:srgbClr val="000000"/>
                </a:solidFill>
                <a:latin typeface="Arial" panose="020B0604020202020204" pitchFamily="34" charset="0"/>
                <a:cs typeface="Arial" panose="020B0604020202020204" pitchFamily="34" charset="0"/>
              </a:rPr>
              <a:t>Porco doméstico para coleta de imaturos</a:t>
            </a:r>
          </a:p>
        </p:txBody>
      </p:sp>
      <p:sp>
        <p:nvSpPr>
          <p:cNvPr id="72" name="CaixaDeTexto 36"/>
          <p:cNvSpPr txBox="1">
            <a:spLocks noChangeArrowheads="1"/>
          </p:cNvSpPr>
          <p:nvPr/>
        </p:nvSpPr>
        <p:spPr bwMode="auto">
          <a:xfrm>
            <a:off x="287338" y="18875608"/>
            <a:ext cx="1554003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074738">
              <a:spcBef>
                <a:spcPct val="20000"/>
              </a:spcBef>
              <a:buFont typeface="Arial" charset="0"/>
              <a:buChar char="•"/>
              <a:defRPr sz="15100">
                <a:solidFill>
                  <a:schemeClr val="tx1"/>
                </a:solidFill>
                <a:latin typeface="Calibri" pitchFamily="34" charset="0"/>
              </a:defRPr>
            </a:lvl1pPr>
            <a:lvl2pPr marL="742950" indent="-285750">
              <a:spcBef>
                <a:spcPct val="20000"/>
              </a:spcBef>
              <a:buFont typeface="Arial" charset="0"/>
              <a:buChar char="–"/>
              <a:defRPr sz="13200">
                <a:solidFill>
                  <a:schemeClr val="tx1"/>
                </a:solidFill>
                <a:latin typeface="Calibri" pitchFamily="34" charset="0"/>
              </a:defRPr>
            </a:lvl2pPr>
            <a:lvl3pPr marL="1143000" indent="-228600">
              <a:spcBef>
                <a:spcPct val="20000"/>
              </a:spcBef>
              <a:buFont typeface="Arial" charset="0"/>
              <a:buChar char="•"/>
              <a:defRPr sz="11300">
                <a:solidFill>
                  <a:schemeClr val="tx1"/>
                </a:solidFill>
                <a:latin typeface="Calibri" pitchFamily="34" charset="0"/>
              </a:defRPr>
            </a:lvl3pPr>
            <a:lvl4pPr marL="1600200" indent="-228600">
              <a:spcBef>
                <a:spcPct val="20000"/>
              </a:spcBef>
              <a:buFont typeface="Arial" charset="0"/>
              <a:buChar char="–"/>
              <a:defRPr sz="9500">
                <a:solidFill>
                  <a:schemeClr val="tx1"/>
                </a:solidFill>
                <a:latin typeface="Calibri" pitchFamily="34" charset="0"/>
              </a:defRPr>
            </a:lvl4pPr>
            <a:lvl5pPr marL="2057400" indent="-228600">
              <a:spcBef>
                <a:spcPct val="20000"/>
              </a:spcBef>
              <a:buFont typeface="Arial" charset="0"/>
              <a:buChar char="»"/>
              <a:defRPr sz="95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defRPr>
            </a:lvl9pPr>
          </a:lstStyle>
          <a:p>
            <a:pPr algn="just" eaLnBrk="1" hangingPunct="1">
              <a:spcBef>
                <a:spcPct val="0"/>
              </a:spcBef>
              <a:buFontTx/>
              <a:buNone/>
            </a:pPr>
            <a:r>
              <a:rPr lang="pt-BR" altLang="pt-BR" sz="3300" dirty="0">
                <a:latin typeface="Arial" panose="020B0604020202020204" pitchFamily="34" charset="0"/>
                <a:cs typeface="Arial" panose="020B0604020202020204" pitchFamily="34" charset="0"/>
              </a:rPr>
              <a:t> </a:t>
            </a:r>
            <a:r>
              <a:rPr lang="pt-BR" sz="3300" dirty="0">
                <a:solidFill>
                  <a:srgbClr val="000000"/>
                </a:solidFill>
                <a:latin typeface="Arial" panose="020B0604020202020204" pitchFamily="34" charset="0"/>
                <a:cs typeface="Arial" panose="020B0604020202020204" pitchFamily="34" charset="0"/>
              </a:rPr>
              <a:t>O experimento foi instalado em um fragmento de mata de várzea alta localizado no Distrito do Abacate da Pedreira no Estado do Amapá, no período de 03 a 15 de março de 2014, compreendendo o período mais chuvoso do ano, onde foi utilizado como modelo experimental uma carcaça de suíno </a:t>
            </a:r>
            <a:r>
              <a:rPr lang="pt-BR" sz="3300" i="1" dirty="0">
                <a:solidFill>
                  <a:srgbClr val="000000"/>
                </a:solidFill>
                <a:latin typeface="Arial" panose="020B0604020202020204" pitchFamily="34" charset="0"/>
                <a:cs typeface="Arial" panose="020B0604020202020204" pitchFamily="34" charset="0"/>
              </a:rPr>
              <a:t>Sus </a:t>
            </a:r>
            <a:r>
              <a:rPr lang="pt-BR" sz="3300" i="1" dirty="0" err="1">
                <a:solidFill>
                  <a:srgbClr val="000000"/>
                </a:solidFill>
                <a:latin typeface="Arial" panose="020B0604020202020204" pitchFamily="34" charset="0"/>
                <a:cs typeface="Arial" panose="020B0604020202020204" pitchFamily="34" charset="0"/>
              </a:rPr>
              <a:t>scrofa</a:t>
            </a:r>
            <a:r>
              <a:rPr lang="pt-BR" sz="3300" dirty="0">
                <a:solidFill>
                  <a:srgbClr val="000000"/>
                </a:solidFill>
                <a:latin typeface="Arial" panose="020B0604020202020204" pitchFamily="34" charset="0"/>
                <a:cs typeface="Arial" panose="020B0604020202020204" pitchFamily="34" charset="0"/>
              </a:rPr>
              <a:t> de aproximadamente 12 </a:t>
            </a:r>
            <a:r>
              <a:rPr lang="pt-BR" sz="3300" dirty="0" smtClean="0">
                <a:solidFill>
                  <a:srgbClr val="000000"/>
                </a:solidFill>
                <a:latin typeface="Arial" panose="020B0604020202020204" pitchFamily="34" charset="0"/>
                <a:cs typeface="Arial" panose="020B0604020202020204" pitchFamily="34" charset="0"/>
              </a:rPr>
              <a:t>kg (figura 1), </a:t>
            </a:r>
            <a:r>
              <a:rPr lang="pt-BR" sz="3300" dirty="0">
                <a:solidFill>
                  <a:srgbClr val="000000"/>
                </a:solidFill>
                <a:latin typeface="Arial" panose="020B0604020202020204" pitchFamily="34" charset="0"/>
                <a:cs typeface="Arial" panose="020B0604020202020204" pitchFamily="34" charset="0"/>
              </a:rPr>
              <a:t>como isca para a atração dos insetos, dentro de uma armadilha de Shannon.</a:t>
            </a:r>
            <a:endParaRPr lang="pt-BR" altLang="pt-BR" sz="3300" dirty="0">
              <a:solidFill>
                <a:srgbClr val="000000"/>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431" y="1119670"/>
            <a:ext cx="4980824" cy="294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Design padrão">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3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rgbClr val="C0C0C0"/>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3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sign padrão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Design padrão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Design padrão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Design padrão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Design padrão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Design padrão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ign padrão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themeOverride>
</file>

<file path=docProps/app.xml><?xml version="1.0" encoding="utf-8"?>
<Properties xmlns="http://schemas.openxmlformats.org/officeDocument/2006/extended-properties" xmlns:vt="http://schemas.openxmlformats.org/officeDocument/2006/docPropsVTypes">
  <TotalTime>5530</TotalTime>
  <Words>444</Words>
  <Application>Microsoft Office PowerPoint</Application>
  <PresentationFormat>Personalizar</PresentationFormat>
  <Paragraphs>31</Paragraphs>
  <Slides>1</Slides>
  <Notes>1</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Design padrão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bolsista</dc:creator>
  <cp:lastModifiedBy>Nonato Souto</cp:lastModifiedBy>
  <cp:revision>234</cp:revision>
  <dcterms:modified xsi:type="dcterms:W3CDTF">2014-10-06T20:48:34Z</dcterms:modified>
</cp:coreProperties>
</file>