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8EB32-B92E-4E5C-B089-B989E7833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DFA5BA-2BE4-4638-9B91-45026D636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BF7D8C-C698-4677-82B3-C7234093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B22F58-67C3-4CB0-8730-CD7CC927F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9407E9-952E-4B01-A30D-84B7B604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1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B1BF0-1DED-4C76-96A4-B3B22D404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6E0B21-A57B-445A-BBE8-7F240078F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DD91CD-C7B3-44D7-8DC6-41AB4B49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65071A-98C8-43FF-8C2D-3CA47618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B66AD2-8B6A-4662-BFBE-BD3C1251F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95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6F022B-1D74-40E6-90E7-D4E43D883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9E38C51-77BA-489E-B877-83DCB9655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2E57E1-0777-4F21-A0C4-15332C88C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2D9DBA-0249-4310-A462-ADCC1D91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1A983A-D720-486D-929D-27BD7B233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68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ACBF6-D020-40E6-B7AF-61945D00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7D0F0E-E9D0-4F0A-B0E6-BE6E8FCAD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DDDB67-86CB-412C-8B06-1111ED6A1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9BBE05-4501-4610-8F91-4442F56E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FD708B-3FDE-4BC6-B917-3202440D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98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14EDC-1DF3-4547-9F7D-79689A24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BA15A1-A79C-41BC-AA6E-93F44D204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886209-D3A3-48F1-AB2F-4E674D34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E27BC8-2C42-4941-BDA3-01326414D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9DF3F2-8088-42CD-A8D0-74F9A05F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76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4B4C9-E3FF-4E98-AD3B-B9E568FD1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601B9F-F474-4C6A-ACAB-2881D94AA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482C2B-90EC-4641-A9A1-0A5E57988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7A81B3-140A-463F-8B50-125444F40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FA47A0-6CB0-4A2C-8B18-3DF6A046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917588-ECED-45D2-B73D-682E70C1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55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03CB2-7FA4-4D5C-995F-65DF6874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D35697-2DA9-415C-A29B-C8FD7AF43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62C057-B435-413D-B7D5-6EBD556DA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5194BD-4CA2-4BA4-AF81-13570BC8D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0B38D0D-2DDF-4E88-9E60-14B4C8BED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38FFE25-F938-4073-BFA3-BF8E316EF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C8E6C81-A8C6-4FFA-87CF-E299812C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112BD9A-8EC3-4447-9ED8-FC9F7B18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18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D5AA9-0C20-4008-B5A1-8A21F387D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C0C6AF0-1882-47E8-AC93-A6160CA1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631224B-73B8-41E7-8B93-8F9F03D3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00EAC2B-9683-443D-943F-46213DC96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27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322A969-F442-4373-8CB4-B8D8E8AE8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96D395D-216A-4DF6-89E0-764D37238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810D113-4AFE-458F-9376-08794F3B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56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ADBC5-B958-4847-9291-E08037FC8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1510DD-87F5-4D91-BCE8-8786E0153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4CE469-372D-4E8E-986C-D2B0D23CB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E5C1E7-5A85-4939-84AC-0F4B4F0AD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00980C-573F-49C9-ACB5-710046B0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76BB29-063E-4E2A-8BD7-AE46D6F1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50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CB62C-EF51-47FE-904A-FDE38B29A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3D44B5C-1A40-48A5-A3A7-4757081C7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6EEA86D-CCEC-4B45-8D7A-C818462DF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3A85AC-EE50-41AF-88FF-0AD6E01F0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2720FC7-053C-47A8-ADC9-71A2A8CC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E9EBC2-90C0-444D-B267-89C454C2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31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CC91897-AF01-46F7-9134-D64F368A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19E918-48FB-44DA-826E-7B12935D2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094D0D-5DE6-42DC-8C94-3E5B87C11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C8572-A22C-49DD-ABB9-177E22B13B6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8B22C3-3DCE-4D81-9355-3BF6FF148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60B1A9-2F81-4BB0-AADF-FCDDF7D09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A8135-D136-4FC4-A728-EC81E4472C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11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, Carta&#10;&#10;Descrição gerada automaticamente">
            <a:extLst>
              <a:ext uri="{FF2B5EF4-FFF2-40B4-BE49-F238E27FC236}">
                <a16:creationId xmlns:a16="http://schemas.microsoft.com/office/drawing/2014/main" id="{EBDA9E7F-FAEB-4FCD-BC62-24CF4CEC00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38"/>
          <a:stretch/>
        </p:blipFill>
        <p:spPr>
          <a:xfrm>
            <a:off x="4227443" y="0"/>
            <a:ext cx="3084732" cy="250524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D7C1436-563A-4E4E-B05E-69919DA43D01}"/>
              </a:ext>
            </a:extLst>
          </p:cNvPr>
          <p:cNvSpPr txBox="1"/>
          <p:nvPr/>
        </p:nvSpPr>
        <p:spPr>
          <a:xfrm>
            <a:off x="3490136" y="2782669"/>
            <a:ext cx="5579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2">
                    <a:lumMod val="10000"/>
                  </a:schemeClr>
                </a:solidFill>
              </a:rPr>
              <a:t>TÍTULO DO PLANO DE TRABALHO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FCAFDA6-5BA0-4DC3-A98F-71515A915ACA}"/>
              </a:ext>
            </a:extLst>
          </p:cNvPr>
          <p:cNvSpPr txBox="1"/>
          <p:nvPr/>
        </p:nvSpPr>
        <p:spPr>
          <a:xfrm>
            <a:off x="1563757" y="3546804"/>
            <a:ext cx="93030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10000"/>
                  </a:schemeClr>
                </a:solidFill>
              </a:rPr>
              <a:t>ALUNO DE IC:  Nome </a:t>
            </a:r>
          </a:p>
          <a:p>
            <a:pPr algn="ctr"/>
            <a:r>
              <a:rPr lang="pt-BR" b="1" dirty="0">
                <a:solidFill>
                  <a:schemeClr val="bg2">
                    <a:lumMod val="10000"/>
                  </a:schemeClr>
                </a:solidFill>
              </a:rPr>
              <a:t>Orientador: Nome do Orientador</a:t>
            </a:r>
          </a:p>
          <a:p>
            <a:pPr algn="ctr"/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pt-BR" b="1" dirty="0">
                <a:solidFill>
                  <a:schemeClr val="bg2">
                    <a:lumMod val="10000"/>
                  </a:schemeClr>
                </a:solidFill>
              </a:rPr>
              <a:t>Modalidade: PIBIC/CNPq-UNIFAP, PIBIC -</a:t>
            </a:r>
            <a:r>
              <a:rPr lang="pt-BR" b="1" dirty="0" err="1">
                <a:solidFill>
                  <a:schemeClr val="bg2">
                    <a:lumMod val="10000"/>
                  </a:schemeClr>
                </a:solidFill>
              </a:rPr>
              <a:t>Af</a:t>
            </a:r>
            <a:r>
              <a:rPr lang="pt-BR" b="1" dirty="0">
                <a:solidFill>
                  <a:schemeClr val="bg2">
                    <a:lumMod val="10000"/>
                  </a:schemeClr>
                </a:solidFill>
              </a:rPr>
              <a:t>/CNPq-UNIFAP, PIBITI/CNPq-UNIFAP, PROBIC-UNIFAP, PROBIC- </a:t>
            </a:r>
            <a:r>
              <a:rPr lang="pt-BR" b="1" dirty="0" err="1">
                <a:solidFill>
                  <a:schemeClr val="bg2">
                    <a:lumMod val="10000"/>
                  </a:schemeClr>
                </a:solidFill>
              </a:rPr>
              <a:t>Af</a:t>
            </a:r>
            <a:r>
              <a:rPr lang="pt-BR" b="1" dirty="0">
                <a:solidFill>
                  <a:schemeClr val="bg2">
                    <a:lumMod val="10000"/>
                  </a:schemeClr>
                </a:solidFill>
              </a:rPr>
              <a:t>-UNIFAP ou PROVIC/UNIFAP  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BA9DC512-3701-40BD-A992-0C0AF9EBD3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554"/>
          <a:stretch/>
        </p:blipFill>
        <p:spPr>
          <a:xfrm>
            <a:off x="571004" y="5670952"/>
            <a:ext cx="1867227" cy="1018005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16117ADA-AD2C-4435-B1C4-7AB0C6AAA3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5609" y="6179955"/>
            <a:ext cx="651168" cy="34551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88D6B814-32F0-4FD2-9801-1ADDD2B6FE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6391" y="5904099"/>
            <a:ext cx="1267440" cy="551709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4BD19BAF-8952-4B18-B698-32FC2172FF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8446" y="5798150"/>
            <a:ext cx="846766" cy="890807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8508F8FB-C32C-4FE1-8CF0-066760F526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3683" y="5870950"/>
            <a:ext cx="982317" cy="745206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5F3CB93A-EEFC-4567-BC0A-07E263BB726E}"/>
              </a:ext>
            </a:extLst>
          </p:cNvPr>
          <p:cNvSpPr txBox="1"/>
          <p:nvPr/>
        </p:nvSpPr>
        <p:spPr>
          <a:xfrm>
            <a:off x="212035" y="5327374"/>
            <a:ext cx="1867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Realização:</a:t>
            </a:r>
          </a:p>
        </p:txBody>
      </p:sp>
    </p:spTree>
    <p:extLst>
      <p:ext uri="{BB962C8B-B14F-4D97-AF65-F5344CB8AC3E}">
        <p14:creationId xmlns:p14="http://schemas.microsoft.com/office/powerpoint/2010/main" val="326086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22CBD53-22F5-4BEE-8552-FB0161D2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4974"/>
            <a:ext cx="10515600" cy="32571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 apresentação deverá conter:</a:t>
            </a:r>
            <a:br>
              <a:rPr lang="pt-BR" dirty="0"/>
            </a:br>
            <a:br>
              <a:rPr lang="pt-BR" dirty="0"/>
            </a:br>
            <a:br>
              <a:rPr lang="pt-BR" dirty="0">
                <a:solidFill>
                  <a:schemeClr val="bg2">
                    <a:lumMod val="10000"/>
                  </a:schemeClr>
                </a:solidFill>
              </a:rPr>
            </a:br>
            <a:endParaRPr lang="pt-B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B13290-2751-490A-9047-C9E09742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9" y="1690688"/>
            <a:ext cx="10515600" cy="4351338"/>
          </a:xfrm>
        </p:spPr>
        <p:txBody>
          <a:bodyPr/>
          <a:lstStyle/>
          <a:p>
            <a:r>
              <a:rPr lang="pt-BR" dirty="0"/>
              <a:t>Introdução </a:t>
            </a:r>
          </a:p>
          <a:p>
            <a:r>
              <a:rPr lang="pt-BR"/>
              <a:t>Objetivos</a:t>
            </a:r>
            <a:endParaRPr lang="pt-BR" dirty="0"/>
          </a:p>
          <a:p>
            <a:r>
              <a:rPr lang="pt-BR" dirty="0"/>
              <a:t>Metodologia</a:t>
            </a:r>
          </a:p>
          <a:p>
            <a:r>
              <a:rPr lang="pt-BR" dirty="0"/>
              <a:t>Resultados e discussões  </a:t>
            </a:r>
          </a:p>
          <a:p>
            <a:r>
              <a:rPr lang="pt-BR" dirty="0"/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289345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5AFCB7-3E29-418E-A5DF-C754D7EF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3443"/>
            <a:ext cx="10515600" cy="3473520"/>
          </a:xfrm>
        </p:spPr>
        <p:txBody>
          <a:bodyPr/>
          <a:lstStyle/>
          <a:p>
            <a:pPr algn="ctr"/>
            <a:r>
              <a:rPr lang="pt-BR" dirty="0"/>
              <a:t>Agradecimentos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7099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57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 apresentação deverá conter: 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Elizabeth Viana</dc:creator>
  <cp:lastModifiedBy>Elizabeth Viana</cp:lastModifiedBy>
  <cp:revision>4</cp:revision>
  <dcterms:created xsi:type="dcterms:W3CDTF">2021-08-30T19:53:03Z</dcterms:created>
  <dcterms:modified xsi:type="dcterms:W3CDTF">2021-09-01T21:14:52Z</dcterms:modified>
</cp:coreProperties>
</file>