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ndara" panose="020E0502030303020204" pitchFamily="34" charset="0"/>
      <p:regular r:id="rId14"/>
      <p:bold r:id="rId15"/>
      <p:italic r:id="rId16"/>
      <p:boldItalic r:id="rId17"/>
    </p:embeddedFont>
    <p:embeddedFont>
      <p:font typeface="Corbel" panose="020B050302020402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hr+Sme0zr5ASxDR3XPysOvbFry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5F4BF7-59F0-44C9-A86E-2D961DE869B5}" v="26" dt="2023-04-26T11:28:35.0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customschemas.google.com/relationships/presentationmetadata" Target="meta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biana Pereira Marques" userId="2809f4c3-7e40-4ce6-9ad0-63417876eb32" providerId="ADAL" clId="{CD5F4BF7-59F0-44C9-A86E-2D961DE869B5}"/>
    <pc:docChg chg="undo custSel addSld modSld">
      <pc:chgData name="Fabiana Pereira Marques" userId="2809f4c3-7e40-4ce6-9ad0-63417876eb32" providerId="ADAL" clId="{CD5F4BF7-59F0-44C9-A86E-2D961DE869B5}" dt="2023-04-26T11:29:04.478" v="422" actId="2890"/>
      <pc:docMkLst>
        <pc:docMk/>
      </pc:docMkLst>
      <pc:sldChg chg="addSp delSp modSp mod">
        <pc:chgData name="Fabiana Pereira Marques" userId="2809f4c3-7e40-4ce6-9ad0-63417876eb32" providerId="ADAL" clId="{CD5F4BF7-59F0-44C9-A86E-2D961DE869B5}" dt="2023-04-26T11:28:00.544" v="416" actId="14100"/>
        <pc:sldMkLst>
          <pc:docMk/>
          <pc:sldMk cId="0" sldId="256"/>
        </pc:sldMkLst>
        <pc:spChg chg="add mod">
          <ac:chgData name="Fabiana Pereira Marques" userId="2809f4c3-7e40-4ce6-9ad0-63417876eb32" providerId="ADAL" clId="{CD5F4BF7-59F0-44C9-A86E-2D961DE869B5}" dt="2023-04-26T11:24:41.890" v="394" actId="14100"/>
          <ac:spMkLst>
            <pc:docMk/>
            <pc:sldMk cId="0" sldId="256"/>
            <ac:spMk id="2" creationId="{07B41ACD-11AF-2A65-892F-81767F16CE6C}"/>
          </ac:spMkLst>
        </pc:spChg>
        <pc:spChg chg="add del">
          <ac:chgData name="Fabiana Pereira Marques" userId="2809f4c3-7e40-4ce6-9ad0-63417876eb32" providerId="ADAL" clId="{CD5F4BF7-59F0-44C9-A86E-2D961DE869B5}" dt="2023-04-26T11:25:28.436" v="396" actId="478"/>
          <ac:spMkLst>
            <pc:docMk/>
            <pc:sldMk cId="0" sldId="256"/>
            <ac:spMk id="7" creationId="{E249FB19-1019-1E0A-42DD-D19978A01042}"/>
          </ac:spMkLst>
        </pc:spChg>
        <pc:spChg chg="mod">
          <ac:chgData name="Fabiana Pereira Marques" userId="2809f4c3-7e40-4ce6-9ad0-63417876eb32" providerId="ADAL" clId="{CD5F4BF7-59F0-44C9-A86E-2D961DE869B5}" dt="2023-04-25T15:16:34.254" v="390" actId="1076"/>
          <ac:spMkLst>
            <pc:docMk/>
            <pc:sldMk cId="0" sldId="256"/>
            <ac:spMk id="139" creationId="{00000000-0000-0000-0000-000000000000}"/>
          </ac:spMkLst>
        </pc:spChg>
        <pc:spChg chg="mod">
          <ac:chgData name="Fabiana Pereira Marques" userId="2809f4c3-7e40-4ce6-9ad0-63417876eb32" providerId="ADAL" clId="{CD5F4BF7-59F0-44C9-A86E-2D961DE869B5}" dt="2023-04-25T11:11:38.609" v="381" actId="1076"/>
          <ac:spMkLst>
            <pc:docMk/>
            <pc:sldMk cId="0" sldId="256"/>
            <ac:spMk id="141" creationId="{00000000-0000-0000-0000-000000000000}"/>
          </ac:spMkLst>
        </pc:spChg>
        <pc:spChg chg="del">
          <ac:chgData name="Fabiana Pereira Marques" userId="2809f4c3-7e40-4ce6-9ad0-63417876eb32" providerId="ADAL" clId="{CD5F4BF7-59F0-44C9-A86E-2D961DE869B5}" dt="2023-04-24T18:35:34.426" v="97" actId="478"/>
          <ac:spMkLst>
            <pc:docMk/>
            <pc:sldMk cId="0" sldId="256"/>
            <ac:spMk id="142" creationId="{00000000-0000-0000-0000-000000000000}"/>
          </ac:spMkLst>
        </pc:spChg>
        <pc:picChg chg="add del mod">
          <ac:chgData name="Fabiana Pereira Marques" userId="2809f4c3-7e40-4ce6-9ad0-63417876eb32" providerId="ADAL" clId="{CD5F4BF7-59F0-44C9-A86E-2D961DE869B5}" dt="2023-04-24T18:39:01.419" v="132" actId="21"/>
          <ac:picMkLst>
            <pc:docMk/>
            <pc:sldMk cId="0" sldId="256"/>
            <ac:picMk id="3" creationId="{0B4E7C9F-A1C1-0373-644C-20EA83A00E69}"/>
          </ac:picMkLst>
        </pc:picChg>
        <pc:picChg chg="add mod">
          <ac:chgData name="Fabiana Pereira Marques" userId="2809f4c3-7e40-4ce6-9ad0-63417876eb32" providerId="ADAL" clId="{CD5F4BF7-59F0-44C9-A86E-2D961DE869B5}" dt="2023-04-26T11:27:35.711" v="410" actId="1076"/>
          <ac:picMkLst>
            <pc:docMk/>
            <pc:sldMk cId="0" sldId="256"/>
            <ac:picMk id="4" creationId="{9E94FF51-52EE-27A0-9903-A25C37F96BE5}"/>
          </ac:picMkLst>
        </pc:picChg>
        <pc:picChg chg="add mod">
          <ac:chgData name="Fabiana Pereira Marques" userId="2809f4c3-7e40-4ce6-9ad0-63417876eb32" providerId="ADAL" clId="{CD5F4BF7-59F0-44C9-A86E-2D961DE869B5}" dt="2023-04-26T11:27:47.951" v="414" actId="1076"/>
          <ac:picMkLst>
            <pc:docMk/>
            <pc:sldMk cId="0" sldId="256"/>
            <ac:picMk id="5" creationId="{0C722061-5159-4CDD-D7A2-F0F951AA8060}"/>
          </ac:picMkLst>
        </pc:picChg>
        <pc:picChg chg="add mod">
          <ac:chgData name="Fabiana Pereira Marques" userId="2809f4c3-7e40-4ce6-9ad0-63417876eb32" providerId="ADAL" clId="{CD5F4BF7-59F0-44C9-A86E-2D961DE869B5}" dt="2023-04-26T11:27:46.016" v="413" actId="14100"/>
          <ac:picMkLst>
            <pc:docMk/>
            <pc:sldMk cId="0" sldId="256"/>
            <ac:picMk id="6" creationId="{47493DB5-8B7B-9140-A09A-5A079950CF5C}"/>
          </ac:picMkLst>
        </pc:picChg>
        <pc:picChg chg="add del mod">
          <ac:chgData name="Fabiana Pereira Marques" userId="2809f4c3-7e40-4ce6-9ad0-63417876eb32" providerId="ADAL" clId="{CD5F4BF7-59F0-44C9-A86E-2D961DE869B5}" dt="2023-04-25T10:55:14.030" v="187" actId="931"/>
          <ac:picMkLst>
            <pc:docMk/>
            <pc:sldMk cId="0" sldId="256"/>
            <ac:picMk id="7" creationId="{2C14FF3C-A1D4-A30E-20BC-9A07A552631E}"/>
          </ac:picMkLst>
        </pc:picChg>
        <pc:picChg chg="add del mod">
          <ac:chgData name="Fabiana Pereira Marques" userId="2809f4c3-7e40-4ce6-9ad0-63417876eb32" providerId="ADAL" clId="{CD5F4BF7-59F0-44C9-A86E-2D961DE869B5}" dt="2023-04-24T19:43:01.678" v="161" actId="478"/>
          <ac:picMkLst>
            <pc:docMk/>
            <pc:sldMk cId="0" sldId="256"/>
            <ac:picMk id="7" creationId="{52586FE0-4B0F-3D58-8838-92C0833FD70E}"/>
          </ac:picMkLst>
        </pc:picChg>
        <pc:picChg chg="add del mod">
          <ac:chgData name="Fabiana Pereira Marques" userId="2809f4c3-7e40-4ce6-9ad0-63417876eb32" providerId="ADAL" clId="{CD5F4BF7-59F0-44C9-A86E-2D961DE869B5}" dt="2023-04-24T18:38:14.258" v="128" actId="478"/>
          <ac:picMkLst>
            <pc:docMk/>
            <pc:sldMk cId="0" sldId="256"/>
            <ac:picMk id="8" creationId="{8BF2DACB-51AE-9C71-2751-70A37F8430F0}"/>
          </ac:picMkLst>
        </pc:picChg>
        <pc:picChg chg="add mod">
          <ac:chgData name="Fabiana Pereira Marques" userId="2809f4c3-7e40-4ce6-9ad0-63417876eb32" providerId="ADAL" clId="{CD5F4BF7-59F0-44C9-A86E-2D961DE869B5}" dt="2023-04-26T11:27:50.296" v="415" actId="1076"/>
          <ac:picMkLst>
            <pc:docMk/>
            <pc:sldMk cId="0" sldId="256"/>
            <ac:picMk id="9" creationId="{1B3C8EAC-C9B0-E2C3-E853-05F57DF39DDD}"/>
          </ac:picMkLst>
        </pc:picChg>
        <pc:picChg chg="add mod">
          <ac:chgData name="Fabiana Pereira Marques" userId="2809f4c3-7e40-4ce6-9ad0-63417876eb32" providerId="ADAL" clId="{CD5F4BF7-59F0-44C9-A86E-2D961DE869B5}" dt="2023-04-25T11:11:58.873" v="387" actId="1076"/>
          <ac:picMkLst>
            <pc:docMk/>
            <pc:sldMk cId="0" sldId="256"/>
            <ac:picMk id="10" creationId="{4AD08725-B4A9-2C79-8BF6-5D1EF59CC56F}"/>
          </ac:picMkLst>
        </pc:picChg>
        <pc:picChg chg="add mod">
          <ac:chgData name="Fabiana Pereira Marques" userId="2809f4c3-7e40-4ce6-9ad0-63417876eb32" providerId="ADAL" clId="{CD5F4BF7-59F0-44C9-A86E-2D961DE869B5}" dt="2023-04-26T11:28:00.544" v="416" actId="14100"/>
          <ac:picMkLst>
            <pc:docMk/>
            <pc:sldMk cId="0" sldId="256"/>
            <ac:picMk id="11" creationId="{7ACCC132-8664-2DBC-408B-E2783E9BD281}"/>
          </ac:picMkLst>
        </pc:picChg>
        <pc:picChg chg="add mod ord">
          <ac:chgData name="Fabiana Pereira Marques" userId="2809f4c3-7e40-4ce6-9ad0-63417876eb32" providerId="ADAL" clId="{CD5F4BF7-59F0-44C9-A86E-2D961DE869B5}" dt="2023-04-25T11:12:01.241" v="388" actId="1076"/>
          <ac:picMkLst>
            <pc:docMk/>
            <pc:sldMk cId="0" sldId="256"/>
            <ac:picMk id="12" creationId="{E1E58296-8829-C8F6-253A-B96D1605394F}"/>
          </ac:picMkLst>
        </pc:picChg>
        <pc:picChg chg="mod">
          <ac:chgData name="Fabiana Pereira Marques" userId="2809f4c3-7e40-4ce6-9ad0-63417876eb32" providerId="ADAL" clId="{CD5F4BF7-59F0-44C9-A86E-2D961DE869B5}" dt="2023-04-25T11:07:48.897" v="316" actId="14100"/>
          <ac:picMkLst>
            <pc:docMk/>
            <pc:sldMk cId="0" sldId="256"/>
            <ac:picMk id="137" creationId="{00000000-0000-0000-0000-000000000000}"/>
          </ac:picMkLst>
        </pc:picChg>
        <pc:picChg chg="mod">
          <ac:chgData name="Fabiana Pereira Marques" userId="2809f4c3-7e40-4ce6-9ad0-63417876eb32" providerId="ADAL" clId="{CD5F4BF7-59F0-44C9-A86E-2D961DE869B5}" dt="2023-04-25T11:12:20.257" v="389" actId="14100"/>
          <ac:picMkLst>
            <pc:docMk/>
            <pc:sldMk cId="0" sldId="256"/>
            <ac:picMk id="138" creationId="{00000000-0000-0000-0000-000000000000}"/>
          </ac:picMkLst>
        </pc:picChg>
        <pc:picChg chg="del">
          <ac:chgData name="Fabiana Pereira Marques" userId="2809f4c3-7e40-4ce6-9ad0-63417876eb32" providerId="ADAL" clId="{CD5F4BF7-59F0-44C9-A86E-2D961DE869B5}" dt="2023-04-24T18:35:34.426" v="97" actId="478"/>
          <ac:picMkLst>
            <pc:docMk/>
            <pc:sldMk cId="0" sldId="256"/>
            <ac:picMk id="144" creationId="{00000000-0000-0000-0000-000000000000}"/>
          </ac:picMkLst>
        </pc:picChg>
        <pc:picChg chg="del">
          <ac:chgData name="Fabiana Pereira Marques" userId="2809f4c3-7e40-4ce6-9ad0-63417876eb32" providerId="ADAL" clId="{CD5F4BF7-59F0-44C9-A86E-2D961DE869B5}" dt="2023-04-24T18:35:34.426" v="97" actId="478"/>
          <ac:picMkLst>
            <pc:docMk/>
            <pc:sldMk cId="0" sldId="256"/>
            <ac:picMk id="145" creationId="{00000000-0000-0000-0000-000000000000}"/>
          </ac:picMkLst>
        </pc:picChg>
        <pc:picChg chg="del">
          <ac:chgData name="Fabiana Pereira Marques" userId="2809f4c3-7e40-4ce6-9ad0-63417876eb32" providerId="ADAL" clId="{CD5F4BF7-59F0-44C9-A86E-2D961DE869B5}" dt="2023-04-24T18:35:34.426" v="97" actId="478"/>
          <ac:picMkLst>
            <pc:docMk/>
            <pc:sldMk cId="0" sldId="256"/>
            <ac:picMk id="146" creationId="{00000000-0000-0000-0000-000000000000}"/>
          </ac:picMkLst>
        </pc:picChg>
        <pc:picChg chg="del">
          <ac:chgData name="Fabiana Pereira Marques" userId="2809f4c3-7e40-4ce6-9ad0-63417876eb32" providerId="ADAL" clId="{CD5F4BF7-59F0-44C9-A86E-2D961DE869B5}" dt="2023-04-24T18:35:34.426" v="97" actId="478"/>
          <ac:picMkLst>
            <pc:docMk/>
            <pc:sldMk cId="0" sldId="256"/>
            <ac:picMk id="147" creationId="{00000000-0000-0000-0000-000000000000}"/>
          </ac:picMkLst>
        </pc:picChg>
      </pc:sldChg>
      <pc:sldChg chg="addSp delSp modSp mod">
        <pc:chgData name="Fabiana Pereira Marques" userId="2809f4c3-7e40-4ce6-9ad0-63417876eb32" providerId="ADAL" clId="{CD5F4BF7-59F0-44C9-A86E-2D961DE869B5}" dt="2023-04-26T11:28:27.834" v="418"/>
        <pc:sldMkLst>
          <pc:docMk/>
          <pc:sldMk cId="0" sldId="257"/>
        </pc:sldMkLst>
        <pc:spChg chg="add mod">
          <ac:chgData name="Fabiana Pereira Marques" userId="2809f4c3-7e40-4ce6-9ad0-63417876eb32" providerId="ADAL" clId="{CD5F4BF7-59F0-44C9-A86E-2D961DE869B5}" dt="2023-04-24T19:44:15.248" v="179"/>
          <ac:spMkLst>
            <pc:docMk/>
            <pc:sldMk cId="0" sldId="257"/>
            <ac:spMk id="2" creationId="{D38A9E03-C696-AB63-78AB-63917B271B9E}"/>
          </ac:spMkLst>
        </pc:spChg>
        <pc:spChg chg="add del mod">
          <ac:chgData name="Fabiana Pereira Marques" userId="2809f4c3-7e40-4ce6-9ad0-63417876eb32" providerId="ADAL" clId="{CD5F4BF7-59F0-44C9-A86E-2D961DE869B5}" dt="2023-04-24T18:36:22.658" v="110" actId="478"/>
          <ac:spMkLst>
            <pc:docMk/>
            <pc:sldMk cId="0" sldId="257"/>
            <ac:spMk id="5" creationId="{490E16B8-6534-6CBC-9401-EFAC796F4567}"/>
          </ac:spMkLst>
        </pc:spChg>
        <pc:spChg chg="add mod">
          <ac:chgData name="Fabiana Pereira Marques" userId="2809f4c3-7e40-4ce6-9ad0-63417876eb32" providerId="ADAL" clId="{CD5F4BF7-59F0-44C9-A86E-2D961DE869B5}" dt="2023-04-26T11:28:27.834" v="418"/>
          <ac:spMkLst>
            <pc:docMk/>
            <pc:sldMk cId="0" sldId="257"/>
            <ac:spMk id="7" creationId="{CE713CC7-EC8F-A1A3-B15A-1DF4EADAEC1C}"/>
          </ac:spMkLst>
        </pc:spChg>
        <pc:spChg chg="add del mod">
          <ac:chgData name="Fabiana Pereira Marques" userId="2809f4c3-7e40-4ce6-9ad0-63417876eb32" providerId="ADAL" clId="{CD5F4BF7-59F0-44C9-A86E-2D961DE869B5}" dt="2023-04-24T18:36:49.015" v="113"/>
          <ac:spMkLst>
            <pc:docMk/>
            <pc:sldMk cId="0" sldId="257"/>
            <ac:spMk id="11" creationId="{E4A9A4FC-2879-49B8-D1FF-577B762B5BE3}"/>
          </ac:spMkLst>
        </pc:spChg>
        <pc:spChg chg="add del mod">
          <ac:chgData name="Fabiana Pereira Marques" userId="2809f4c3-7e40-4ce6-9ad0-63417876eb32" providerId="ADAL" clId="{CD5F4BF7-59F0-44C9-A86E-2D961DE869B5}" dt="2023-04-24T18:40:15.928" v="144" actId="478"/>
          <ac:spMkLst>
            <pc:docMk/>
            <pc:sldMk cId="0" sldId="257"/>
            <ac:spMk id="12" creationId="{7191D226-6612-0118-EC4D-F0FB9602EA71}"/>
          </ac:spMkLst>
        </pc:spChg>
        <pc:spChg chg="add del mod">
          <ac:chgData name="Fabiana Pereira Marques" userId="2809f4c3-7e40-4ce6-9ad0-63417876eb32" providerId="ADAL" clId="{CD5F4BF7-59F0-44C9-A86E-2D961DE869B5}" dt="2023-04-24T18:41:43.937" v="157" actId="478"/>
          <ac:spMkLst>
            <pc:docMk/>
            <pc:sldMk cId="0" sldId="257"/>
            <ac:spMk id="18" creationId="{548CBEE3-03CD-6650-6C9D-CEECBD8A53BC}"/>
          </ac:spMkLst>
        </pc:spChg>
        <pc:spChg chg="add del mod">
          <ac:chgData name="Fabiana Pereira Marques" userId="2809f4c3-7e40-4ce6-9ad0-63417876eb32" providerId="ADAL" clId="{CD5F4BF7-59F0-44C9-A86E-2D961DE869B5}" dt="2023-04-24T19:44:08.048" v="176" actId="478"/>
          <ac:spMkLst>
            <pc:docMk/>
            <pc:sldMk cId="0" sldId="257"/>
            <ac:spMk id="24" creationId="{B76616D6-ABB2-01AA-CBED-6407A388C1A6}"/>
          </ac:spMkLst>
        </pc:spChg>
        <pc:spChg chg="del mod">
          <ac:chgData name="Fabiana Pereira Marques" userId="2809f4c3-7e40-4ce6-9ad0-63417876eb32" providerId="ADAL" clId="{CD5F4BF7-59F0-44C9-A86E-2D961DE869B5}" dt="2023-04-24T18:35:10.140" v="95" actId="478"/>
          <ac:spMkLst>
            <pc:docMk/>
            <pc:sldMk cId="0" sldId="257"/>
            <ac:spMk id="153" creationId="{00000000-0000-0000-0000-000000000000}"/>
          </ac:spMkLst>
        </pc:spChg>
        <pc:spChg chg="mod">
          <ac:chgData name="Fabiana Pereira Marques" userId="2809f4c3-7e40-4ce6-9ad0-63417876eb32" providerId="ADAL" clId="{CD5F4BF7-59F0-44C9-A86E-2D961DE869B5}" dt="2023-04-25T11:03:52.489" v="280" actId="1076"/>
          <ac:spMkLst>
            <pc:docMk/>
            <pc:sldMk cId="0" sldId="257"/>
            <ac:spMk id="158" creationId="{00000000-0000-0000-0000-000000000000}"/>
          </ac:spMkLst>
        </pc:spChg>
        <pc:picChg chg="add del mod">
          <ac:chgData name="Fabiana Pereira Marques" userId="2809f4c3-7e40-4ce6-9ad0-63417876eb32" providerId="ADAL" clId="{CD5F4BF7-59F0-44C9-A86E-2D961DE869B5}" dt="2023-04-24T18:35:10.140" v="95" actId="478"/>
          <ac:picMkLst>
            <pc:docMk/>
            <pc:sldMk cId="0" sldId="257"/>
            <ac:picMk id="3" creationId="{77DF4F60-A0E3-4ABB-90F3-7E438307744E}"/>
          </ac:picMkLst>
        </pc:picChg>
        <pc:picChg chg="add mod">
          <ac:chgData name="Fabiana Pereira Marques" userId="2809f4c3-7e40-4ce6-9ad0-63417876eb32" providerId="ADAL" clId="{CD5F4BF7-59F0-44C9-A86E-2D961DE869B5}" dt="2023-04-24T19:44:15.248" v="179"/>
          <ac:picMkLst>
            <pc:docMk/>
            <pc:sldMk cId="0" sldId="257"/>
            <ac:picMk id="3" creationId="{C6F2B347-5DC8-699D-673F-A6D8E529D91E}"/>
          </ac:picMkLst>
        </pc:picChg>
        <pc:picChg chg="add del mod">
          <ac:chgData name="Fabiana Pereira Marques" userId="2809f4c3-7e40-4ce6-9ad0-63417876eb32" providerId="ADAL" clId="{CD5F4BF7-59F0-44C9-A86E-2D961DE869B5}" dt="2023-04-24T18:35:10.140" v="95" actId="478"/>
          <ac:picMkLst>
            <pc:docMk/>
            <pc:sldMk cId="0" sldId="257"/>
            <ac:picMk id="4" creationId="{4EA2E63D-984F-E84D-5BEB-F4CD2E79094B}"/>
          </ac:picMkLst>
        </pc:picChg>
        <pc:picChg chg="add mod">
          <ac:chgData name="Fabiana Pereira Marques" userId="2809f4c3-7e40-4ce6-9ad0-63417876eb32" providerId="ADAL" clId="{CD5F4BF7-59F0-44C9-A86E-2D961DE869B5}" dt="2023-04-24T19:44:15.248" v="179"/>
          <ac:picMkLst>
            <pc:docMk/>
            <pc:sldMk cId="0" sldId="257"/>
            <ac:picMk id="4" creationId="{FD998E8A-07E1-A5EB-C06E-2B32E0FFE5FF}"/>
          </ac:picMkLst>
        </pc:picChg>
        <pc:picChg chg="add del mod">
          <ac:chgData name="Fabiana Pereira Marques" userId="2809f4c3-7e40-4ce6-9ad0-63417876eb32" providerId="ADAL" clId="{CD5F4BF7-59F0-44C9-A86E-2D961DE869B5}" dt="2023-04-26T11:28:22.395" v="417" actId="478"/>
          <ac:picMkLst>
            <pc:docMk/>
            <pc:sldMk cId="0" sldId="257"/>
            <ac:picMk id="5" creationId="{9028FD48-866C-BCD8-AE0F-087A7BE11BB4}"/>
          </ac:picMkLst>
        </pc:picChg>
        <pc:picChg chg="add del mod">
          <ac:chgData name="Fabiana Pereira Marques" userId="2809f4c3-7e40-4ce6-9ad0-63417876eb32" providerId="ADAL" clId="{CD5F4BF7-59F0-44C9-A86E-2D961DE869B5}" dt="2023-04-24T18:36:22.658" v="110" actId="478"/>
          <ac:picMkLst>
            <pc:docMk/>
            <pc:sldMk cId="0" sldId="257"/>
            <ac:picMk id="6" creationId="{72C0EC12-3DFE-059C-FFE8-535ED0F6C62F}"/>
          </ac:picMkLst>
        </pc:picChg>
        <pc:picChg chg="add mod">
          <ac:chgData name="Fabiana Pereira Marques" userId="2809f4c3-7e40-4ce6-9ad0-63417876eb32" providerId="ADAL" clId="{CD5F4BF7-59F0-44C9-A86E-2D961DE869B5}" dt="2023-04-24T19:44:15.248" v="179"/>
          <ac:picMkLst>
            <pc:docMk/>
            <pc:sldMk cId="0" sldId="257"/>
            <ac:picMk id="6" creationId="{CD71F878-1C7C-DF5C-14D5-382BFBB69191}"/>
          </ac:picMkLst>
        </pc:picChg>
        <pc:picChg chg="add del mod">
          <ac:chgData name="Fabiana Pereira Marques" userId="2809f4c3-7e40-4ce6-9ad0-63417876eb32" providerId="ADAL" clId="{CD5F4BF7-59F0-44C9-A86E-2D961DE869B5}" dt="2023-04-24T18:36:22.658" v="110" actId="478"/>
          <ac:picMkLst>
            <pc:docMk/>
            <pc:sldMk cId="0" sldId="257"/>
            <ac:picMk id="7" creationId="{FCD5B37A-EDBD-0C22-285D-0C195BE5161F}"/>
          </ac:picMkLst>
        </pc:picChg>
        <pc:picChg chg="add mod">
          <ac:chgData name="Fabiana Pereira Marques" userId="2809f4c3-7e40-4ce6-9ad0-63417876eb32" providerId="ADAL" clId="{CD5F4BF7-59F0-44C9-A86E-2D961DE869B5}" dt="2023-04-25T11:03:35.556" v="276" actId="1036"/>
          <ac:picMkLst>
            <pc:docMk/>
            <pc:sldMk cId="0" sldId="257"/>
            <ac:picMk id="8" creationId="{144D32B2-39CF-24B1-5DCE-F3CDE7EECAD0}"/>
          </ac:picMkLst>
        </pc:picChg>
        <pc:picChg chg="add del mod">
          <ac:chgData name="Fabiana Pereira Marques" userId="2809f4c3-7e40-4ce6-9ad0-63417876eb32" providerId="ADAL" clId="{CD5F4BF7-59F0-44C9-A86E-2D961DE869B5}" dt="2023-04-24T18:36:22.658" v="110" actId="478"/>
          <ac:picMkLst>
            <pc:docMk/>
            <pc:sldMk cId="0" sldId="257"/>
            <ac:picMk id="8" creationId="{B67343A9-75A9-B0A2-2F7E-E6A9C4DEE800}"/>
          </ac:picMkLst>
        </pc:picChg>
        <pc:picChg chg="add mod">
          <ac:chgData name="Fabiana Pereira Marques" userId="2809f4c3-7e40-4ce6-9ad0-63417876eb32" providerId="ADAL" clId="{CD5F4BF7-59F0-44C9-A86E-2D961DE869B5}" dt="2023-04-26T11:28:27.834" v="418"/>
          <ac:picMkLst>
            <pc:docMk/>
            <pc:sldMk cId="0" sldId="257"/>
            <ac:picMk id="9" creationId="{57451D56-05FD-671E-0A00-E23F6F587A44}"/>
          </ac:picMkLst>
        </pc:picChg>
        <pc:picChg chg="add del mod">
          <ac:chgData name="Fabiana Pereira Marques" userId="2809f4c3-7e40-4ce6-9ad0-63417876eb32" providerId="ADAL" clId="{CD5F4BF7-59F0-44C9-A86E-2D961DE869B5}" dt="2023-04-24T18:36:22.658" v="110" actId="478"/>
          <ac:picMkLst>
            <pc:docMk/>
            <pc:sldMk cId="0" sldId="257"/>
            <ac:picMk id="9" creationId="{B458D2E8-E463-447D-207D-7E64DCD78095}"/>
          </ac:picMkLst>
        </pc:picChg>
        <pc:picChg chg="add del mod">
          <ac:chgData name="Fabiana Pereira Marques" userId="2809f4c3-7e40-4ce6-9ad0-63417876eb32" providerId="ADAL" clId="{CD5F4BF7-59F0-44C9-A86E-2D961DE869B5}" dt="2023-04-24T18:36:22.658" v="110" actId="478"/>
          <ac:picMkLst>
            <pc:docMk/>
            <pc:sldMk cId="0" sldId="257"/>
            <ac:picMk id="10" creationId="{8889BFF6-96B6-2C30-8DE5-1E5D3E149F1F}"/>
          </ac:picMkLst>
        </pc:picChg>
        <pc:picChg chg="add mod">
          <ac:chgData name="Fabiana Pereira Marques" userId="2809f4c3-7e40-4ce6-9ad0-63417876eb32" providerId="ADAL" clId="{CD5F4BF7-59F0-44C9-A86E-2D961DE869B5}" dt="2023-04-26T11:28:27.834" v="418"/>
          <ac:picMkLst>
            <pc:docMk/>
            <pc:sldMk cId="0" sldId="257"/>
            <ac:picMk id="10" creationId="{C60CDF0B-33CB-8D9B-673B-3FB954E10028}"/>
          </ac:picMkLst>
        </pc:picChg>
        <pc:picChg chg="add mod">
          <ac:chgData name="Fabiana Pereira Marques" userId="2809f4c3-7e40-4ce6-9ad0-63417876eb32" providerId="ADAL" clId="{CD5F4BF7-59F0-44C9-A86E-2D961DE869B5}" dt="2023-04-26T11:28:27.834" v="418"/>
          <ac:picMkLst>
            <pc:docMk/>
            <pc:sldMk cId="0" sldId="257"/>
            <ac:picMk id="11" creationId="{AD0AC47C-B676-598D-59BD-3808AAC49C0F}"/>
          </ac:picMkLst>
        </pc:picChg>
        <pc:picChg chg="add mod">
          <ac:chgData name="Fabiana Pereira Marques" userId="2809f4c3-7e40-4ce6-9ad0-63417876eb32" providerId="ADAL" clId="{CD5F4BF7-59F0-44C9-A86E-2D961DE869B5}" dt="2023-04-26T11:28:27.834" v="418"/>
          <ac:picMkLst>
            <pc:docMk/>
            <pc:sldMk cId="0" sldId="257"/>
            <ac:picMk id="12" creationId="{1A0B1D43-1BAA-7167-40E9-8354160A49A1}"/>
          </ac:picMkLst>
        </pc:picChg>
        <pc:picChg chg="add mod">
          <ac:chgData name="Fabiana Pereira Marques" userId="2809f4c3-7e40-4ce6-9ad0-63417876eb32" providerId="ADAL" clId="{CD5F4BF7-59F0-44C9-A86E-2D961DE869B5}" dt="2023-04-26T11:28:27.834" v="418"/>
          <ac:picMkLst>
            <pc:docMk/>
            <pc:sldMk cId="0" sldId="257"/>
            <ac:picMk id="13" creationId="{6878852D-4EB7-ADF7-97C1-3F3EBC7ED10D}"/>
          </ac:picMkLst>
        </pc:picChg>
        <pc:picChg chg="add del mod">
          <ac:chgData name="Fabiana Pereira Marques" userId="2809f4c3-7e40-4ce6-9ad0-63417876eb32" providerId="ADAL" clId="{CD5F4BF7-59F0-44C9-A86E-2D961DE869B5}" dt="2023-04-24T18:40:13.474" v="143" actId="478"/>
          <ac:picMkLst>
            <pc:docMk/>
            <pc:sldMk cId="0" sldId="257"/>
            <ac:picMk id="13" creationId="{FF1E189E-EF58-B361-0F03-72442A1BCE73}"/>
          </ac:picMkLst>
        </pc:picChg>
        <pc:picChg chg="add del mod">
          <ac:chgData name="Fabiana Pereira Marques" userId="2809f4c3-7e40-4ce6-9ad0-63417876eb32" providerId="ADAL" clId="{CD5F4BF7-59F0-44C9-A86E-2D961DE869B5}" dt="2023-04-24T18:40:16.813" v="145" actId="478"/>
          <ac:picMkLst>
            <pc:docMk/>
            <pc:sldMk cId="0" sldId="257"/>
            <ac:picMk id="14" creationId="{FFA6C79B-1F7E-F669-702F-0F45CE8F44FF}"/>
          </ac:picMkLst>
        </pc:picChg>
        <pc:picChg chg="add del mod">
          <ac:chgData name="Fabiana Pereira Marques" userId="2809f4c3-7e40-4ce6-9ad0-63417876eb32" providerId="ADAL" clId="{CD5F4BF7-59F0-44C9-A86E-2D961DE869B5}" dt="2023-04-24T18:40:18.299" v="146" actId="478"/>
          <ac:picMkLst>
            <pc:docMk/>
            <pc:sldMk cId="0" sldId="257"/>
            <ac:picMk id="15" creationId="{C2B28286-8964-7BFF-95CC-72A394A66A07}"/>
          </ac:picMkLst>
        </pc:picChg>
        <pc:picChg chg="add del mod">
          <ac:chgData name="Fabiana Pereira Marques" userId="2809f4c3-7e40-4ce6-9ad0-63417876eb32" providerId="ADAL" clId="{CD5F4BF7-59F0-44C9-A86E-2D961DE869B5}" dt="2023-04-24T18:40:19.300" v="147" actId="478"/>
          <ac:picMkLst>
            <pc:docMk/>
            <pc:sldMk cId="0" sldId="257"/>
            <ac:picMk id="16" creationId="{5948288F-201D-C41B-CD2A-AFAFCA78B39C}"/>
          </ac:picMkLst>
        </pc:picChg>
        <pc:picChg chg="add del mod">
          <ac:chgData name="Fabiana Pereira Marques" userId="2809f4c3-7e40-4ce6-9ad0-63417876eb32" providerId="ADAL" clId="{CD5F4BF7-59F0-44C9-A86E-2D961DE869B5}" dt="2023-04-24T18:40:20.281" v="148" actId="478"/>
          <ac:picMkLst>
            <pc:docMk/>
            <pc:sldMk cId="0" sldId="257"/>
            <ac:picMk id="17" creationId="{FB39CB52-94EE-C569-4C38-F84DFC9B4EE5}"/>
          </ac:picMkLst>
        </pc:picChg>
        <pc:picChg chg="add del mod">
          <ac:chgData name="Fabiana Pereira Marques" userId="2809f4c3-7e40-4ce6-9ad0-63417876eb32" providerId="ADAL" clId="{CD5F4BF7-59F0-44C9-A86E-2D961DE869B5}" dt="2023-04-24T18:41:43.937" v="157" actId="478"/>
          <ac:picMkLst>
            <pc:docMk/>
            <pc:sldMk cId="0" sldId="257"/>
            <ac:picMk id="19" creationId="{3C44FCB2-2D3F-6707-0782-C8392A5790EF}"/>
          </ac:picMkLst>
        </pc:picChg>
        <pc:picChg chg="add del mod">
          <ac:chgData name="Fabiana Pereira Marques" userId="2809f4c3-7e40-4ce6-9ad0-63417876eb32" providerId="ADAL" clId="{CD5F4BF7-59F0-44C9-A86E-2D961DE869B5}" dt="2023-04-24T18:41:43.937" v="157" actId="478"/>
          <ac:picMkLst>
            <pc:docMk/>
            <pc:sldMk cId="0" sldId="257"/>
            <ac:picMk id="20" creationId="{9004439D-6752-D9BD-706D-F0CF7109BE54}"/>
          </ac:picMkLst>
        </pc:picChg>
        <pc:picChg chg="add del mod">
          <ac:chgData name="Fabiana Pereira Marques" userId="2809f4c3-7e40-4ce6-9ad0-63417876eb32" providerId="ADAL" clId="{CD5F4BF7-59F0-44C9-A86E-2D961DE869B5}" dt="2023-04-24T18:41:43.937" v="157" actId="478"/>
          <ac:picMkLst>
            <pc:docMk/>
            <pc:sldMk cId="0" sldId="257"/>
            <ac:picMk id="21" creationId="{583510C8-53E2-CA4F-4176-41C94D9DD22D}"/>
          </ac:picMkLst>
        </pc:picChg>
        <pc:picChg chg="add del mod">
          <ac:chgData name="Fabiana Pereira Marques" userId="2809f4c3-7e40-4ce6-9ad0-63417876eb32" providerId="ADAL" clId="{CD5F4BF7-59F0-44C9-A86E-2D961DE869B5}" dt="2023-04-24T18:41:43.937" v="157" actId="478"/>
          <ac:picMkLst>
            <pc:docMk/>
            <pc:sldMk cId="0" sldId="257"/>
            <ac:picMk id="22" creationId="{602C6031-1790-1127-898D-30AC02103D20}"/>
          </ac:picMkLst>
        </pc:picChg>
        <pc:picChg chg="add del mod">
          <ac:chgData name="Fabiana Pereira Marques" userId="2809f4c3-7e40-4ce6-9ad0-63417876eb32" providerId="ADAL" clId="{CD5F4BF7-59F0-44C9-A86E-2D961DE869B5}" dt="2023-04-24T18:41:43.937" v="157" actId="478"/>
          <ac:picMkLst>
            <pc:docMk/>
            <pc:sldMk cId="0" sldId="257"/>
            <ac:picMk id="23" creationId="{B82EAF8B-C480-2DA2-DCE0-885856B9434E}"/>
          </ac:picMkLst>
        </pc:picChg>
        <pc:picChg chg="add del mod">
          <ac:chgData name="Fabiana Pereira Marques" userId="2809f4c3-7e40-4ce6-9ad0-63417876eb32" providerId="ADAL" clId="{CD5F4BF7-59F0-44C9-A86E-2D961DE869B5}" dt="2023-04-24T19:44:13.901" v="178" actId="478"/>
          <ac:picMkLst>
            <pc:docMk/>
            <pc:sldMk cId="0" sldId="257"/>
            <ac:picMk id="25" creationId="{548FA3AF-AA9F-FD92-844A-5B918D398691}"/>
          </ac:picMkLst>
        </pc:picChg>
        <pc:picChg chg="add del mod">
          <ac:chgData name="Fabiana Pereira Marques" userId="2809f4c3-7e40-4ce6-9ad0-63417876eb32" providerId="ADAL" clId="{CD5F4BF7-59F0-44C9-A86E-2D961DE869B5}" dt="2023-04-24T19:44:13.901" v="178" actId="478"/>
          <ac:picMkLst>
            <pc:docMk/>
            <pc:sldMk cId="0" sldId="257"/>
            <ac:picMk id="26" creationId="{91DC2701-C434-A8F0-EFD0-1F66FEA4F77C}"/>
          </ac:picMkLst>
        </pc:picChg>
        <pc:picChg chg="add del mod">
          <ac:chgData name="Fabiana Pereira Marques" userId="2809f4c3-7e40-4ce6-9ad0-63417876eb32" providerId="ADAL" clId="{CD5F4BF7-59F0-44C9-A86E-2D961DE869B5}" dt="2023-04-24T19:44:13.901" v="178" actId="478"/>
          <ac:picMkLst>
            <pc:docMk/>
            <pc:sldMk cId="0" sldId="257"/>
            <ac:picMk id="27" creationId="{D8C9A1A4-11D3-B897-3528-02D045DC7263}"/>
          </ac:picMkLst>
        </pc:picChg>
        <pc:picChg chg="add del mod">
          <ac:chgData name="Fabiana Pereira Marques" userId="2809f4c3-7e40-4ce6-9ad0-63417876eb32" providerId="ADAL" clId="{CD5F4BF7-59F0-44C9-A86E-2D961DE869B5}" dt="2023-04-24T19:44:09.783" v="177" actId="478"/>
          <ac:picMkLst>
            <pc:docMk/>
            <pc:sldMk cId="0" sldId="257"/>
            <ac:picMk id="28" creationId="{B112A47A-0EC9-2F71-114F-E4D2D6D65F34}"/>
          </ac:picMkLst>
        </pc:picChg>
        <pc:picChg chg="add del mod">
          <ac:chgData name="Fabiana Pereira Marques" userId="2809f4c3-7e40-4ce6-9ad0-63417876eb32" providerId="ADAL" clId="{CD5F4BF7-59F0-44C9-A86E-2D961DE869B5}" dt="2023-04-24T19:44:13.901" v="178" actId="478"/>
          <ac:picMkLst>
            <pc:docMk/>
            <pc:sldMk cId="0" sldId="257"/>
            <ac:picMk id="29" creationId="{CDE0334A-93D5-DA16-27F1-05FAA12E6479}"/>
          </ac:picMkLst>
        </pc:picChg>
        <pc:picChg chg="del mod">
          <ac:chgData name="Fabiana Pereira Marques" userId="2809f4c3-7e40-4ce6-9ad0-63417876eb32" providerId="ADAL" clId="{CD5F4BF7-59F0-44C9-A86E-2D961DE869B5}" dt="2023-04-24T18:35:10.140" v="95" actId="478"/>
          <ac:picMkLst>
            <pc:docMk/>
            <pc:sldMk cId="0" sldId="257"/>
            <ac:picMk id="154" creationId="{00000000-0000-0000-0000-000000000000}"/>
          </ac:picMkLst>
        </pc:picChg>
        <pc:picChg chg="del mod">
          <ac:chgData name="Fabiana Pereira Marques" userId="2809f4c3-7e40-4ce6-9ad0-63417876eb32" providerId="ADAL" clId="{CD5F4BF7-59F0-44C9-A86E-2D961DE869B5}" dt="2023-04-24T18:35:10.140" v="95" actId="478"/>
          <ac:picMkLst>
            <pc:docMk/>
            <pc:sldMk cId="0" sldId="257"/>
            <ac:picMk id="155" creationId="{00000000-0000-0000-0000-000000000000}"/>
          </ac:picMkLst>
        </pc:picChg>
        <pc:picChg chg="del mod">
          <ac:chgData name="Fabiana Pereira Marques" userId="2809f4c3-7e40-4ce6-9ad0-63417876eb32" providerId="ADAL" clId="{CD5F4BF7-59F0-44C9-A86E-2D961DE869B5}" dt="2023-04-24T18:35:10.140" v="95" actId="478"/>
          <ac:picMkLst>
            <pc:docMk/>
            <pc:sldMk cId="0" sldId="257"/>
            <ac:picMk id="156" creationId="{00000000-0000-0000-0000-000000000000}"/>
          </ac:picMkLst>
        </pc:picChg>
        <pc:picChg chg="del mod">
          <ac:chgData name="Fabiana Pereira Marques" userId="2809f4c3-7e40-4ce6-9ad0-63417876eb32" providerId="ADAL" clId="{CD5F4BF7-59F0-44C9-A86E-2D961DE869B5}" dt="2023-04-24T18:32:03.960" v="24" actId="478"/>
          <ac:picMkLst>
            <pc:docMk/>
            <pc:sldMk cId="0" sldId="257"/>
            <ac:picMk id="157" creationId="{00000000-0000-0000-0000-000000000000}"/>
          </ac:picMkLst>
        </pc:picChg>
        <pc:cxnChg chg="mod">
          <ac:chgData name="Fabiana Pereira Marques" userId="2809f4c3-7e40-4ce6-9ad0-63417876eb32" providerId="ADAL" clId="{CD5F4BF7-59F0-44C9-A86E-2D961DE869B5}" dt="2023-04-25T11:04:49.914" v="283" actId="14100"/>
          <ac:cxnSpMkLst>
            <pc:docMk/>
            <pc:sldMk cId="0" sldId="257"/>
            <ac:cxnSpMk id="159" creationId="{00000000-0000-0000-0000-000000000000}"/>
          </ac:cxnSpMkLst>
        </pc:cxnChg>
      </pc:sldChg>
      <pc:sldChg chg="addSp delSp modSp mod">
        <pc:chgData name="Fabiana Pereira Marques" userId="2809f4c3-7e40-4ce6-9ad0-63417876eb32" providerId="ADAL" clId="{CD5F4BF7-59F0-44C9-A86E-2D961DE869B5}" dt="2023-04-26T11:28:35.053" v="419"/>
        <pc:sldMkLst>
          <pc:docMk/>
          <pc:sldMk cId="0" sldId="258"/>
        </pc:sldMkLst>
        <pc:spChg chg="add mod">
          <ac:chgData name="Fabiana Pereira Marques" userId="2809f4c3-7e40-4ce6-9ad0-63417876eb32" providerId="ADAL" clId="{CD5F4BF7-59F0-44C9-A86E-2D961DE869B5}" dt="2023-04-24T19:44:23.733" v="181"/>
          <ac:spMkLst>
            <pc:docMk/>
            <pc:sldMk cId="0" sldId="258"/>
            <ac:spMk id="2" creationId="{5269B793-AE3F-1DAD-813D-AE8C0C2042AF}"/>
          </ac:spMkLst>
        </pc:spChg>
        <pc:spChg chg="add del mod">
          <ac:chgData name="Fabiana Pereira Marques" userId="2809f4c3-7e40-4ce6-9ad0-63417876eb32" providerId="ADAL" clId="{CD5F4BF7-59F0-44C9-A86E-2D961DE869B5}" dt="2023-04-24T18:40:31.724" v="150" actId="478"/>
          <ac:spMkLst>
            <pc:docMk/>
            <pc:sldMk cId="0" sldId="258"/>
            <ac:spMk id="3" creationId="{F2010BB7-ABB0-C58C-2921-BE125C3103AE}"/>
          </ac:spMkLst>
        </pc:spChg>
        <pc:spChg chg="add mod">
          <ac:chgData name="Fabiana Pereira Marques" userId="2809f4c3-7e40-4ce6-9ad0-63417876eb32" providerId="ADAL" clId="{CD5F4BF7-59F0-44C9-A86E-2D961DE869B5}" dt="2023-04-26T11:28:35.053" v="419"/>
          <ac:spMkLst>
            <pc:docMk/>
            <pc:sldMk cId="0" sldId="258"/>
            <ac:spMk id="7" creationId="{7AD9F72A-7642-5160-D5BF-7BF3F895AAD2}"/>
          </ac:spMkLst>
        </pc:spChg>
        <pc:spChg chg="add del mod">
          <ac:chgData name="Fabiana Pereira Marques" userId="2809f4c3-7e40-4ce6-9ad0-63417876eb32" providerId="ADAL" clId="{CD5F4BF7-59F0-44C9-A86E-2D961DE869B5}" dt="2023-04-24T18:41:50.775" v="158" actId="478"/>
          <ac:spMkLst>
            <pc:docMk/>
            <pc:sldMk cId="0" sldId="258"/>
            <ac:spMk id="9" creationId="{20FA7771-2959-8145-0AA1-D29E3A569610}"/>
          </ac:spMkLst>
        </pc:spChg>
        <pc:spChg chg="add mod">
          <ac:chgData name="Fabiana Pereira Marques" userId="2809f4c3-7e40-4ce6-9ad0-63417876eb32" providerId="ADAL" clId="{CD5F4BF7-59F0-44C9-A86E-2D961DE869B5}" dt="2023-04-25T11:05:13.110" v="287"/>
          <ac:spMkLst>
            <pc:docMk/>
            <pc:sldMk cId="0" sldId="258"/>
            <ac:spMk id="12" creationId="{DAE09AF7-38E6-729E-764E-91BCF93582BE}"/>
          </ac:spMkLst>
        </pc:spChg>
        <pc:spChg chg="add del mod">
          <ac:chgData name="Fabiana Pereira Marques" userId="2809f4c3-7e40-4ce6-9ad0-63417876eb32" providerId="ADAL" clId="{CD5F4BF7-59F0-44C9-A86E-2D961DE869B5}" dt="2023-04-24T19:44:22.928" v="180" actId="478"/>
          <ac:spMkLst>
            <pc:docMk/>
            <pc:sldMk cId="0" sldId="258"/>
            <ac:spMk id="15" creationId="{D997D14E-1643-CB28-8D6B-6216F5844775}"/>
          </ac:spMkLst>
        </pc:spChg>
        <pc:spChg chg="del mod">
          <ac:chgData name="Fabiana Pereira Marques" userId="2809f4c3-7e40-4ce6-9ad0-63417876eb32" providerId="ADAL" clId="{CD5F4BF7-59F0-44C9-A86E-2D961DE869B5}" dt="2023-04-24T18:37:12.089" v="116" actId="478"/>
          <ac:spMkLst>
            <pc:docMk/>
            <pc:sldMk cId="0" sldId="258"/>
            <ac:spMk id="166" creationId="{00000000-0000-0000-0000-000000000000}"/>
          </ac:spMkLst>
        </pc:spChg>
        <pc:spChg chg="del mod">
          <ac:chgData name="Fabiana Pereira Marques" userId="2809f4c3-7e40-4ce6-9ad0-63417876eb32" providerId="ADAL" clId="{CD5F4BF7-59F0-44C9-A86E-2D961DE869B5}" dt="2023-04-25T11:05:10.420" v="285" actId="478"/>
          <ac:spMkLst>
            <pc:docMk/>
            <pc:sldMk cId="0" sldId="258"/>
            <ac:spMk id="171" creationId="{00000000-0000-0000-0000-000000000000}"/>
          </ac:spMkLst>
        </pc:spChg>
        <pc:picChg chg="add del mod">
          <ac:chgData name="Fabiana Pereira Marques" userId="2809f4c3-7e40-4ce6-9ad0-63417876eb32" providerId="ADAL" clId="{CD5F4BF7-59F0-44C9-A86E-2D961DE869B5}" dt="2023-04-24T18:37:12.089" v="116" actId="478"/>
          <ac:picMkLst>
            <pc:docMk/>
            <pc:sldMk cId="0" sldId="258"/>
            <ac:picMk id="2" creationId="{D6DFACBD-0B98-FA53-7691-3B198A8ED79E}"/>
          </ac:picMkLst>
        </pc:picChg>
        <pc:picChg chg="add mod">
          <ac:chgData name="Fabiana Pereira Marques" userId="2809f4c3-7e40-4ce6-9ad0-63417876eb32" providerId="ADAL" clId="{CD5F4BF7-59F0-44C9-A86E-2D961DE869B5}" dt="2023-04-24T19:44:23.733" v="181"/>
          <ac:picMkLst>
            <pc:docMk/>
            <pc:sldMk cId="0" sldId="258"/>
            <ac:picMk id="3" creationId="{C89D7DBC-E894-0EA2-2A55-2665AEF50969}"/>
          </ac:picMkLst>
        </pc:picChg>
        <pc:picChg chg="add mod">
          <ac:chgData name="Fabiana Pereira Marques" userId="2809f4c3-7e40-4ce6-9ad0-63417876eb32" providerId="ADAL" clId="{CD5F4BF7-59F0-44C9-A86E-2D961DE869B5}" dt="2023-04-24T19:44:23.733" v="181"/>
          <ac:picMkLst>
            <pc:docMk/>
            <pc:sldMk cId="0" sldId="258"/>
            <ac:picMk id="4" creationId="{34F79E7C-699C-DD29-CD91-CECBF0036C47}"/>
          </ac:picMkLst>
        </pc:picChg>
        <pc:picChg chg="add del mod">
          <ac:chgData name="Fabiana Pereira Marques" userId="2809f4c3-7e40-4ce6-9ad0-63417876eb32" providerId="ADAL" clId="{CD5F4BF7-59F0-44C9-A86E-2D961DE869B5}" dt="2023-04-24T18:40:31.724" v="150" actId="478"/>
          <ac:picMkLst>
            <pc:docMk/>
            <pc:sldMk cId="0" sldId="258"/>
            <ac:picMk id="4" creationId="{3ED8B662-4A11-3A67-589C-61C6912A712C}"/>
          </ac:picMkLst>
        </pc:picChg>
        <pc:picChg chg="add del mod">
          <ac:chgData name="Fabiana Pereira Marques" userId="2809f4c3-7e40-4ce6-9ad0-63417876eb32" providerId="ADAL" clId="{CD5F4BF7-59F0-44C9-A86E-2D961DE869B5}" dt="2023-04-24T18:40:31.724" v="150" actId="478"/>
          <ac:picMkLst>
            <pc:docMk/>
            <pc:sldMk cId="0" sldId="258"/>
            <ac:picMk id="5" creationId="{6B25A401-1FC2-3431-C7A4-AC35817286C8}"/>
          </ac:picMkLst>
        </pc:picChg>
        <pc:picChg chg="add mod">
          <ac:chgData name="Fabiana Pereira Marques" userId="2809f4c3-7e40-4ce6-9ad0-63417876eb32" providerId="ADAL" clId="{CD5F4BF7-59F0-44C9-A86E-2D961DE869B5}" dt="2023-04-24T19:44:23.733" v="181"/>
          <ac:picMkLst>
            <pc:docMk/>
            <pc:sldMk cId="0" sldId="258"/>
            <ac:picMk id="5" creationId="{7CC203C5-4F58-6061-58D5-833CF31D03AA}"/>
          </ac:picMkLst>
        </pc:picChg>
        <pc:picChg chg="add mod">
          <ac:chgData name="Fabiana Pereira Marques" userId="2809f4c3-7e40-4ce6-9ad0-63417876eb32" providerId="ADAL" clId="{CD5F4BF7-59F0-44C9-A86E-2D961DE869B5}" dt="2023-04-24T19:44:23.733" v="181"/>
          <ac:picMkLst>
            <pc:docMk/>
            <pc:sldMk cId="0" sldId="258"/>
            <ac:picMk id="6" creationId="{24A1EEFA-0393-93D1-5755-026644774D0E}"/>
          </ac:picMkLst>
        </pc:picChg>
        <pc:picChg chg="add del mod">
          <ac:chgData name="Fabiana Pereira Marques" userId="2809f4c3-7e40-4ce6-9ad0-63417876eb32" providerId="ADAL" clId="{CD5F4BF7-59F0-44C9-A86E-2D961DE869B5}" dt="2023-04-24T18:40:31.724" v="150" actId="478"/>
          <ac:picMkLst>
            <pc:docMk/>
            <pc:sldMk cId="0" sldId="258"/>
            <ac:picMk id="6" creationId="{A059AEDE-8499-10F5-54D3-27B1EDBAB54F}"/>
          </ac:picMkLst>
        </pc:picChg>
        <pc:picChg chg="add del mod">
          <ac:chgData name="Fabiana Pereira Marques" userId="2809f4c3-7e40-4ce6-9ad0-63417876eb32" providerId="ADAL" clId="{CD5F4BF7-59F0-44C9-A86E-2D961DE869B5}" dt="2023-04-24T18:40:31.724" v="150" actId="478"/>
          <ac:picMkLst>
            <pc:docMk/>
            <pc:sldMk cId="0" sldId="258"/>
            <ac:picMk id="7" creationId="{C15E46B8-CE8D-FA08-7D48-9AF140704A61}"/>
          </ac:picMkLst>
        </pc:picChg>
        <pc:picChg chg="add del mod">
          <ac:chgData name="Fabiana Pereira Marques" userId="2809f4c3-7e40-4ce6-9ad0-63417876eb32" providerId="ADAL" clId="{CD5F4BF7-59F0-44C9-A86E-2D961DE869B5}" dt="2023-04-24T18:40:31.724" v="150" actId="478"/>
          <ac:picMkLst>
            <pc:docMk/>
            <pc:sldMk cId="0" sldId="258"/>
            <ac:picMk id="8" creationId="{21D22A96-DFF5-1F3A-E1EF-C58B41D90039}"/>
          </ac:picMkLst>
        </pc:picChg>
        <pc:picChg chg="add mod">
          <ac:chgData name="Fabiana Pereira Marques" userId="2809f4c3-7e40-4ce6-9ad0-63417876eb32" providerId="ADAL" clId="{CD5F4BF7-59F0-44C9-A86E-2D961DE869B5}" dt="2023-04-26T11:28:35.053" v="419"/>
          <ac:picMkLst>
            <pc:docMk/>
            <pc:sldMk cId="0" sldId="258"/>
            <ac:picMk id="8" creationId="{32221891-D2EF-EF90-3021-9221FDE7274A}"/>
          </ac:picMkLst>
        </pc:picChg>
        <pc:picChg chg="add mod">
          <ac:chgData name="Fabiana Pereira Marques" userId="2809f4c3-7e40-4ce6-9ad0-63417876eb32" providerId="ADAL" clId="{CD5F4BF7-59F0-44C9-A86E-2D961DE869B5}" dt="2023-04-26T11:28:35.053" v="419"/>
          <ac:picMkLst>
            <pc:docMk/>
            <pc:sldMk cId="0" sldId="258"/>
            <ac:picMk id="9" creationId="{FF67A679-6AEF-1992-7BA1-BE21D2BA764C}"/>
          </ac:picMkLst>
        </pc:picChg>
        <pc:picChg chg="add mod">
          <ac:chgData name="Fabiana Pereira Marques" userId="2809f4c3-7e40-4ce6-9ad0-63417876eb32" providerId="ADAL" clId="{CD5F4BF7-59F0-44C9-A86E-2D961DE869B5}" dt="2023-04-26T11:28:35.053" v="419"/>
          <ac:picMkLst>
            <pc:docMk/>
            <pc:sldMk cId="0" sldId="258"/>
            <ac:picMk id="10" creationId="{4B3223C2-3148-1F76-889F-2D15DFA7CF71}"/>
          </ac:picMkLst>
        </pc:picChg>
        <pc:picChg chg="add del mod">
          <ac:chgData name="Fabiana Pereira Marques" userId="2809f4c3-7e40-4ce6-9ad0-63417876eb32" providerId="ADAL" clId="{CD5F4BF7-59F0-44C9-A86E-2D961DE869B5}" dt="2023-04-24T18:41:50.775" v="158" actId="478"/>
          <ac:picMkLst>
            <pc:docMk/>
            <pc:sldMk cId="0" sldId="258"/>
            <ac:picMk id="10" creationId="{E971389B-7897-5873-0FCE-F8FFFE130D52}"/>
          </ac:picMkLst>
        </pc:picChg>
        <pc:picChg chg="add mod">
          <ac:chgData name="Fabiana Pereira Marques" userId="2809f4c3-7e40-4ce6-9ad0-63417876eb32" providerId="ADAL" clId="{CD5F4BF7-59F0-44C9-A86E-2D961DE869B5}" dt="2023-04-26T11:28:35.053" v="419"/>
          <ac:picMkLst>
            <pc:docMk/>
            <pc:sldMk cId="0" sldId="258"/>
            <ac:picMk id="11" creationId="{03B9DA19-523A-F37A-4AC5-088C167F0ECB}"/>
          </ac:picMkLst>
        </pc:picChg>
        <pc:picChg chg="add del mod">
          <ac:chgData name="Fabiana Pereira Marques" userId="2809f4c3-7e40-4ce6-9ad0-63417876eb32" providerId="ADAL" clId="{CD5F4BF7-59F0-44C9-A86E-2D961DE869B5}" dt="2023-04-24T18:41:50.775" v="158" actId="478"/>
          <ac:picMkLst>
            <pc:docMk/>
            <pc:sldMk cId="0" sldId="258"/>
            <ac:picMk id="11" creationId="{8A231D93-7B8B-645C-D6C1-1D58EE101BD6}"/>
          </ac:picMkLst>
        </pc:picChg>
        <pc:picChg chg="add del mod">
          <ac:chgData name="Fabiana Pereira Marques" userId="2809f4c3-7e40-4ce6-9ad0-63417876eb32" providerId="ADAL" clId="{CD5F4BF7-59F0-44C9-A86E-2D961DE869B5}" dt="2023-04-25T11:05:06.676" v="284" actId="478"/>
          <ac:picMkLst>
            <pc:docMk/>
            <pc:sldMk cId="0" sldId="258"/>
            <ac:picMk id="11" creationId="{B2576ECB-97CC-E276-E84C-BA8522C20AC5}"/>
          </ac:picMkLst>
        </pc:picChg>
        <pc:picChg chg="add del mod">
          <ac:chgData name="Fabiana Pereira Marques" userId="2809f4c3-7e40-4ce6-9ad0-63417876eb32" providerId="ADAL" clId="{CD5F4BF7-59F0-44C9-A86E-2D961DE869B5}" dt="2023-04-24T18:41:50.775" v="158" actId="478"/>
          <ac:picMkLst>
            <pc:docMk/>
            <pc:sldMk cId="0" sldId="258"/>
            <ac:picMk id="12" creationId="{751AF92D-2357-4991-6B2E-CE1DB9DEC2E0}"/>
          </ac:picMkLst>
        </pc:picChg>
        <pc:picChg chg="add del mod">
          <ac:chgData name="Fabiana Pereira Marques" userId="2809f4c3-7e40-4ce6-9ad0-63417876eb32" providerId="ADAL" clId="{CD5F4BF7-59F0-44C9-A86E-2D961DE869B5}" dt="2023-04-24T18:41:50.775" v="158" actId="478"/>
          <ac:picMkLst>
            <pc:docMk/>
            <pc:sldMk cId="0" sldId="258"/>
            <ac:picMk id="13" creationId="{2E8AA5B3-3D85-EF62-7CD7-9DE99BD6B13C}"/>
          </ac:picMkLst>
        </pc:picChg>
        <pc:picChg chg="add mod">
          <ac:chgData name="Fabiana Pereira Marques" userId="2809f4c3-7e40-4ce6-9ad0-63417876eb32" providerId="ADAL" clId="{CD5F4BF7-59F0-44C9-A86E-2D961DE869B5}" dt="2023-04-25T11:05:13.110" v="287"/>
          <ac:picMkLst>
            <pc:docMk/>
            <pc:sldMk cId="0" sldId="258"/>
            <ac:picMk id="14" creationId="{ED5B89BA-3CDA-2EA0-9618-9B85D803446F}"/>
          </ac:picMkLst>
        </pc:picChg>
        <pc:picChg chg="add del mod">
          <ac:chgData name="Fabiana Pereira Marques" userId="2809f4c3-7e40-4ce6-9ad0-63417876eb32" providerId="ADAL" clId="{CD5F4BF7-59F0-44C9-A86E-2D961DE869B5}" dt="2023-04-24T18:41:50.775" v="158" actId="478"/>
          <ac:picMkLst>
            <pc:docMk/>
            <pc:sldMk cId="0" sldId="258"/>
            <ac:picMk id="14" creationId="{F35CCE26-03CB-E5F1-49AA-94462E769EFB}"/>
          </ac:picMkLst>
        </pc:picChg>
        <pc:picChg chg="add mod">
          <ac:chgData name="Fabiana Pereira Marques" userId="2809f4c3-7e40-4ce6-9ad0-63417876eb32" providerId="ADAL" clId="{CD5F4BF7-59F0-44C9-A86E-2D961DE869B5}" dt="2023-04-26T11:28:35.053" v="419"/>
          <ac:picMkLst>
            <pc:docMk/>
            <pc:sldMk cId="0" sldId="258"/>
            <ac:picMk id="15" creationId="{373037EE-6917-D358-0DCA-7818AB9C9508}"/>
          </ac:picMkLst>
        </pc:picChg>
        <pc:picChg chg="add del mod">
          <ac:chgData name="Fabiana Pereira Marques" userId="2809f4c3-7e40-4ce6-9ad0-63417876eb32" providerId="ADAL" clId="{CD5F4BF7-59F0-44C9-A86E-2D961DE869B5}" dt="2023-04-24T19:44:22.928" v="180" actId="478"/>
          <ac:picMkLst>
            <pc:docMk/>
            <pc:sldMk cId="0" sldId="258"/>
            <ac:picMk id="16" creationId="{1B8F57D5-2412-D092-E739-2D887C837544}"/>
          </ac:picMkLst>
        </pc:picChg>
        <pc:picChg chg="add del mod">
          <ac:chgData name="Fabiana Pereira Marques" userId="2809f4c3-7e40-4ce6-9ad0-63417876eb32" providerId="ADAL" clId="{CD5F4BF7-59F0-44C9-A86E-2D961DE869B5}" dt="2023-04-24T19:44:22.928" v="180" actId="478"/>
          <ac:picMkLst>
            <pc:docMk/>
            <pc:sldMk cId="0" sldId="258"/>
            <ac:picMk id="17" creationId="{428E595D-C54F-54D2-C6D5-2F982E1BF829}"/>
          </ac:picMkLst>
        </pc:picChg>
        <pc:picChg chg="add del mod">
          <ac:chgData name="Fabiana Pereira Marques" userId="2809f4c3-7e40-4ce6-9ad0-63417876eb32" providerId="ADAL" clId="{CD5F4BF7-59F0-44C9-A86E-2D961DE869B5}" dt="2023-04-24T19:44:22.928" v="180" actId="478"/>
          <ac:picMkLst>
            <pc:docMk/>
            <pc:sldMk cId="0" sldId="258"/>
            <ac:picMk id="18" creationId="{6686A5B3-7C7A-C4AE-9390-C3DABC9A2398}"/>
          </ac:picMkLst>
        </pc:picChg>
        <pc:picChg chg="add del mod">
          <ac:chgData name="Fabiana Pereira Marques" userId="2809f4c3-7e40-4ce6-9ad0-63417876eb32" providerId="ADAL" clId="{CD5F4BF7-59F0-44C9-A86E-2D961DE869B5}" dt="2023-04-24T19:44:22.928" v="180" actId="478"/>
          <ac:picMkLst>
            <pc:docMk/>
            <pc:sldMk cId="0" sldId="258"/>
            <ac:picMk id="19" creationId="{19032FD7-AF89-C9EB-BDBC-4B896A9CC33A}"/>
          </ac:picMkLst>
        </pc:picChg>
        <pc:picChg chg="add del mod">
          <ac:chgData name="Fabiana Pereira Marques" userId="2809f4c3-7e40-4ce6-9ad0-63417876eb32" providerId="ADAL" clId="{CD5F4BF7-59F0-44C9-A86E-2D961DE869B5}" dt="2023-04-24T19:44:22.928" v="180" actId="478"/>
          <ac:picMkLst>
            <pc:docMk/>
            <pc:sldMk cId="0" sldId="258"/>
            <ac:picMk id="20" creationId="{377AC460-474B-C27B-0D69-DB0A0A4C2359}"/>
          </ac:picMkLst>
        </pc:picChg>
        <pc:picChg chg="del mod">
          <ac:chgData name="Fabiana Pereira Marques" userId="2809f4c3-7e40-4ce6-9ad0-63417876eb32" providerId="ADAL" clId="{CD5F4BF7-59F0-44C9-A86E-2D961DE869B5}" dt="2023-04-24T18:37:12.089" v="116" actId="478"/>
          <ac:picMkLst>
            <pc:docMk/>
            <pc:sldMk cId="0" sldId="258"/>
            <ac:picMk id="167" creationId="{00000000-0000-0000-0000-000000000000}"/>
          </ac:picMkLst>
        </pc:picChg>
        <pc:picChg chg="del mod">
          <ac:chgData name="Fabiana Pereira Marques" userId="2809f4c3-7e40-4ce6-9ad0-63417876eb32" providerId="ADAL" clId="{CD5F4BF7-59F0-44C9-A86E-2D961DE869B5}" dt="2023-04-24T18:37:12.089" v="116" actId="478"/>
          <ac:picMkLst>
            <pc:docMk/>
            <pc:sldMk cId="0" sldId="258"/>
            <ac:picMk id="168" creationId="{00000000-0000-0000-0000-000000000000}"/>
          </ac:picMkLst>
        </pc:picChg>
        <pc:picChg chg="del mod">
          <ac:chgData name="Fabiana Pereira Marques" userId="2809f4c3-7e40-4ce6-9ad0-63417876eb32" providerId="ADAL" clId="{CD5F4BF7-59F0-44C9-A86E-2D961DE869B5}" dt="2023-04-24T18:37:12.089" v="116" actId="478"/>
          <ac:picMkLst>
            <pc:docMk/>
            <pc:sldMk cId="0" sldId="258"/>
            <ac:picMk id="169" creationId="{00000000-0000-0000-0000-000000000000}"/>
          </ac:picMkLst>
        </pc:picChg>
        <pc:picChg chg="del mod">
          <ac:chgData name="Fabiana Pereira Marques" userId="2809f4c3-7e40-4ce6-9ad0-63417876eb32" providerId="ADAL" clId="{CD5F4BF7-59F0-44C9-A86E-2D961DE869B5}" dt="2023-04-24T18:37:12.089" v="116" actId="478"/>
          <ac:picMkLst>
            <pc:docMk/>
            <pc:sldMk cId="0" sldId="258"/>
            <ac:picMk id="170" creationId="{00000000-0000-0000-0000-000000000000}"/>
          </ac:picMkLst>
        </pc:picChg>
        <pc:cxnChg chg="add mod">
          <ac:chgData name="Fabiana Pereira Marques" userId="2809f4c3-7e40-4ce6-9ad0-63417876eb32" providerId="ADAL" clId="{CD5F4BF7-59F0-44C9-A86E-2D961DE869B5}" dt="2023-04-25T11:05:13.110" v="287"/>
          <ac:cxnSpMkLst>
            <pc:docMk/>
            <pc:sldMk cId="0" sldId="258"/>
            <ac:cxnSpMk id="13" creationId="{31519137-EC00-76F3-C4EE-50BB7579C3D1}"/>
          </ac:cxnSpMkLst>
        </pc:cxnChg>
        <pc:cxnChg chg="del mod">
          <ac:chgData name="Fabiana Pereira Marques" userId="2809f4c3-7e40-4ce6-9ad0-63417876eb32" providerId="ADAL" clId="{CD5F4BF7-59F0-44C9-A86E-2D961DE869B5}" dt="2023-04-25T11:05:12.602" v="286" actId="478"/>
          <ac:cxnSpMkLst>
            <pc:docMk/>
            <pc:sldMk cId="0" sldId="258"/>
            <ac:cxnSpMk id="172" creationId="{00000000-0000-0000-0000-000000000000}"/>
          </ac:cxnSpMkLst>
        </pc:cxnChg>
      </pc:sldChg>
      <pc:sldChg chg="add">
        <pc:chgData name="Fabiana Pereira Marques" userId="2809f4c3-7e40-4ce6-9ad0-63417876eb32" providerId="ADAL" clId="{CD5F4BF7-59F0-44C9-A86E-2D961DE869B5}" dt="2023-04-26T11:28:56.437" v="420" actId="2890"/>
        <pc:sldMkLst>
          <pc:docMk/>
          <pc:sldMk cId="1575018351" sldId="260"/>
        </pc:sldMkLst>
      </pc:sldChg>
      <pc:sldChg chg="add">
        <pc:chgData name="Fabiana Pereira Marques" userId="2809f4c3-7e40-4ce6-9ad0-63417876eb32" providerId="ADAL" clId="{CD5F4BF7-59F0-44C9-A86E-2D961DE869B5}" dt="2023-04-26T11:28:59.132" v="421" actId="2890"/>
        <pc:sldMkLst>
          <pc:docMk/>
          <pc:sldMk cId="3946767931" sldId="261"/>
        </pc:sldMkLst>
      </pc:sldChg>
      <pc:sldChg chg="add">
        <pc:chgData name="Fabiana Pereira Marques" userId="2809f4c3-7e40-4ce6-9ad0-63417876eb32" providerId="ADAL" clId="{CD5F4BF7-59F0-44C9-A86E-2D961DE869B5}" dt="2023-04-26T11:29:04.478" v="422" actId="2890"/>
        <pc:sldMkLst>
          <pc:docMk/>
          <pc:sldMk cId="1427770695" sldId="2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e1aadb8f8e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g1e1aadb8f8e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e1aadb8f8e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g1e1aadb8f8e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2426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e1aadb8f8e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g1e1aadb8f8e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2166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e1aadb8f8e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g1e1aadb8f8e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0542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ide de título">
  <p:cSld name="Slide de título">
    <p:bg>
      <p:bgPr>
        <a:solidFill>
          <a:srgbClr val="E0E0E7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>
            <a:spLocks noGrp="1"/>
          </p:cNvSpPr>
          <p:nvPr>
            <p:ph type="pic" idx="2"/>
          </p:nvPr>
        </p:nvSpPr>
        <p:spPr>
          <a:xfrm>
            <a:off x="0" y="0"/>
            <a:ext cx="9780588" cy="6804025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3" name="Google Shape;23;p13"/>
          <p:cNvSpPr txBox="1">
            <a:spLocks noGrp="1"/>
          </p:cNvSpPr>
          <p:nvPr>
            <p:ph type="ctrTitle"/>
          </p:nvPr>
        </p:nvSpPr>
        <p:spPr>
          <a:xfrm>
            <a:off x="3200400" y="2811053"/>
            <a:ext cx="8991600" cy="126129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0000" tIns="180000" rIns="252000" bIns="180000" anchor="t" anchorCtr="0">
            <a:noAutofit/>
          </a:bodyPr>
          <a:lstStyle>
            <a:lvl1pPr lv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Corbel"/>
              <a:buNone/>
              <a:defRPr sz="44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/>
          <p:nvPr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6" name="Google Shape;26;p13"/>
          <p:cNvSpPr/>
          <p:nvPr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7" name="Google Shape;27;p13"/>
          <p:cNvSpPr/>
          <p:nvPr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8" name="Google Shape;28;p13"/>
          <p:cNvSpPr/>
          <p:nvPr/>
        </p:nvSpPr>
        <p:spPr>
          <a:xfrm>
            <a:off x="9780588" y="269861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>
  <p:cSld name="Em branco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"/>
          <p:cNvSpPr txBox="1">
            <a:spLocks noGrp="1"/>
          </p:cNvSpPr>
          <p:nvPr>
            <p:ph type="ftr" idx="11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sldNum" idx="12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00" name="Google Shape;100;p22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>
  <p:cSld name="Título e Conteúdo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3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orbel"/>
              <a:buNone/>
              <a:defRPr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3"/>
          <p:cNvSpPr txBox="1">
            <a:spLocks noGrp="1"/>
          </p:cNvSpPr>
          <p:nvPr>
            <p:ph type="body" idx="1"/>
          </p:nvPr>
        </p:nvSpPr>
        <p:spPr>
          <a:xfrm>
            <a:off x="431800" y="1008000"/>
            <a:ext cx="11339513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23"/>
          <p:cNvSpPr txBox="1">
            <a:spLocks noGrp="1"/>
          </p:cNvSpPr>
          <p:nvPr>
            <p:ph type="body" idx="2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23"/>
          <p:cNvSpPr txBox="1">
            <a:spLocks noGrp="1"/>
          </p:cNvSpPr>
          <p:nvPr>
            <p:ph type="ftr" idx="11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3"/>
          <p:cNvSpPr txBox="1">
            <a:spLocks noGrp="1"/>
          </p:cNvSpPr>
          <p:nvPr>
            <p:ph type="sldNum" idx="12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is Conteúdos">
  <p:cSld name="Dois Conteúdo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4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orbel"/>
              <a:buNone/>
              <a:defRPr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4"/>
          <p:cNvSpPr txBox="1">
            <a:spLocks noGrp="1"/>
          </p:cNvSpPr>
          <p:nvPr>
            <p:ph type="body" idx="1"/>
          </p:nvPr>
        </p:nvSpPr>
        <p:spPr>
          <a:xfrm>
            <a:off x="431800" y="1008000"/>
            <a:ext cx="11339513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24"/>
          <p:cNvSpPr txBox="1">
            <a:spLocks noGrp="1"/>
          </p:cNvSpPr>
          <p:nvPr>
            <p:ph type="body" idx="2"/>
          </p:nvPr>
        </p:nvSpPr>
        <p:spPr>
          <a:xfrm>
            <a:off x="432000" y="1512000"/>
            <a:ext cx="5472000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4"/>
          <p:cNvSpPr txBox="1">
            <a:spLocks noGrp="1"/>
          </p:cNvSpPr>
          <p:nvPr>
            <p:ph type="body" idx="3"/>
          </p:nvPr>
        </p:nvSpPr>
        <p:spPr>
          <a:xfrm>
            <a:off x="6299887" y="1511250"/>
            <a:ext cx="5472113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4"/>
          <p:cNvSpPr txBox="1">
            <a:spLocks noGrp="1"/>
          </p:cNvSpPr>
          <p:nvPr>
            <p:ph type="ftr" idx="11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4"/>
          <p:cNvSpPr txBox="1">
            <a:spLocks noGrp="1"/>
          </p:cNvSpPr>
          <p:nvPr>
            <p:ph type="sldNum" idx="12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nas">
  <p:cSld name="3 Coluna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5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orbel"/>
              <a:buNone/>
              <a:defRPr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5"/>
          <p:cNvSpPr txBox="1">
            <a:spLocks noGrp="1"/>
          </p:cNvSpPr>
          <p:nvPr>
            <p:ph type="body" idx="1"/>
          </p:nvPr>
        </p:nvSpPr>
        <p:spPr>
          <a:xfrm>
            <a:off x="431800" y="1008000"/>
            <a:ext cx="11339513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25"/>
          <p:cNvSpPr txBox="1">
            <a:spLocks noGrp="1"/>
          </p:cNvSpPr>
          <p:nvPr>
            <p:ph type="body" idx="2"/>
          </p:nvPr>
        </p:nvSpPr>
        <p:spPr>
          <a:xfrm>
            <a:off x="432000" y="1512000"/>
            <a:ext cx="3600000" cy="467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25"/>
          <p:cNvSpPr txBox="1">
            <a:spLocks noGrp="1"/>
          </p:cNvSpPr>
          <p:nvPr>
            <p:ph type="body" idx="3"/>
          </p:nvPr>
        </p:nvSpPr>
        <p:spPr>
          <a:xfrm>
            <a:off x="4301550" y="1511476"/>
            <a:ext cx="3600450" cy="4679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5"/>
          <p:cNvSpPr txBox="1">
            <a:spLocks noGrp="1"/>
          </p:cNvSpPr>
          <p:nvPr>
            <p:ph type="body" idx="4"/>
          </p:nvPr>
        </p:nvSpPr>
        <p:spPr>
          <a:xfrm>
            <a:off x="8171550" y="1511475"/>
            <a:ext cx="3600450" cy="467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25"/>
          <p:cNvSpPr txBox="1">
            <a:spLocks noGrp="1"/>
          </p:cNvSpPr>
          <p:nvPr>
            <p:ph type="ftr" idx="11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5"/>
          <p:cNvSpPr txBox="1">
            <a:spLocks noGrp="1"/>
          </p:cNvSpPr>
          <p:nvPr>
            <p:ph type="sldNum" idx="12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Colunas">
  <p:cSld name="5 Coluna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6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orbel"/>
              <a:buNone/>
              <a:defRPr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6"/>
          <p:cNvSpPr txBox="1">
            <a:spLocks noGrp="1"/>
          </p:cNvSpPr>
          <p:nvPr>
            <p:ph type="body" idx="1"/>
          </p:nvPr>
        </p:nvSpPr>
        <p:spPr>
          <a:xfrm>
            <a:off x="431800" y="1008000"/>
            <a:ext cx="11339513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26"/>
          <p:cNvSpPr txBox="1">
            <a:spLocks noGrp="1"/>
          </p:cNvSpPr>
          <p:nvPr>
            <p:ph type="body" idx="2"/>
          </p:nvPr>
        </p:nvSpPr>
        <p:spPr>
          <a:xfrm>
            <a:off x="432000" y="1512000"/>
            <a:ext cx="2160000" cy="467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26"/>
          <p:cNvSpPr txBox="1">
            <a:spLocks noGrp="1"/>
          </p:cNvSpPr>
          <p:nvPr>
            <p:ph type="body" idx="3"/>
          </p:nvPr>
        </p:nvSpPr>
        <p:spPr>
          <a:xfrm>
            <a:off x="2726412" y="1512000"/>
            <a:ext cx="2160588" cy="467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26"/>
          <p:cNvSpPr txBox="1">
            <a:spLocks noGrp="1"/>
          </p:cNvSpPr>
          <p:nvPr>
            <p:ph type="body" idx="4"/>
          </p:nvPr>
        </p:nvSpPr>
        <p:spPr>
          <a:xfrm>
            <a:off x="5021412" y="1512000"/>
            <a:ext cx="2160588" cy="467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26"/>
          <p:cNvSpPr txBox="1">
            <a:spLocks noGrp="1"/>
          </p:cNvSpPr>
          <p:nvPr>
            <p:ph type="body" idx="5"/>
          </p:nvPr>
        </p:nvSpPr>
        <p:spPr>
          <a:xfrm>
            <a:off x="7316412" y="1507535"/>
            <a:ext cx="2160588" cy="467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26"/>
          <p:cNvSpPr txBox="1">
            <a:spLocks noGrp="1"/>
          </p:cNvSpPr>
          <p:nvPr>
            <p:ph type="body" idx="6"/>
          </p:nvPr>
        </p:nvSpPr>
        <p:spPr>
          <a:xfrm>
            <a:off x="9611412" y="1507535"/>
            <a:ext cx="2160588" cy="468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26"/>
          <p:cNvSpPr txBox="1">
            <a:spLocks noGrp="1"/>
          </p:cNvSpPr>
          <p:nvPr>
            <p:ph type="ftr" idx="11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6"/>
          <p:cNvSpPr txBox="1">
            <a:spLocks noGrp="1"/>
          </p:cNvSpPr>
          <p:nvPr>
            <p:ph type="sldNum" idx="12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de Imagem de Texto 1">
  <p:cSld name="Layout de Imagem de Texto 1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>
            <a:spLocks noGrp="1"/>
          </p:cNvSpPr>
          <p:nvPr>
            <p:ph type="pic" idx="2"/>
          </p:nvPr>
        </p:nvSpPr>
        <p:spPr>
          <a:xfrm>
            <a:off x="6096000" y="-1"/>
            <a:ext cx="6096000" cy="637135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1" name="Google Shape;31;p14"/>
          <p:cNvSpPr txBox="1">
            <a:spLocks noGrp="1"/>
          </p:cNvSpPr>
          <p:nvPr>
            <p:ph type="title"/>
          </p:nvPr>
        </p:nvSpPr>
        <p:spPr>
          <a:xfrm>
            <a:off x="7111800" y="3802899"/>
            <a:ext cx="4648200" cy="985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200"/>
              <a:buFont typeface="Corbel"/>
              <a:buNone/>
              <a:defRPr sz="4200" b="1"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body" idx="1"/>
          </p:nvPr>
        </p:nvSpPr>
        <p:spPr>
          <a:xfrm>
            <a:off x="7111800" y="4787900"/>
            <a:ext cx="4648200" cy="1162800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body" idx="3"/>
          </p:nvPr>
        </p:nvSpPr>
        <p:spPr>
          <a:xfrm>
            <a:off x="432000" y="2668686"/>
            <a:ext cx="5472000" cy="299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ftr" idx="11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sldNum" idx="12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36" name="Google Shape;36;p14"/>
          <p:cNvSpPr/>
          <p:nvPr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de Imagem de Texto 2">
  <p:cSld name="Layout de Imagem de Texto 2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5"/>
          <p:cNvSpPr>
            <a:spLocks noGrp="1"/>
          </p:cNvSpPr>
          <p:nvPr>
            <p:ph type="pic" idx="2"/>
          </p:nvPr>
        </p:nvSpPr>
        <p:spPr>
          <a:xfrm>
            <a:off x="0" y="-1"/>
            <a:ext cx="6096000" cy="637135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9" name="Google Shape;39;p15"/>
          <p:cNvSpPr txBox="1">
            <a:spLocks noGrp="1"/>
          </p:cNvSpPr>
          <p:nvPr>
            <p:ph type="title"/>
          </p:nvPr>
        </p:nvSpPr>
        <p:spPr>
          <a:xfrm>
            <a:off x="5118100" y="1869795"/>
            <a:ext cx="6641900" cy="112434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900"/>
              <a:buFont typeface="Corbel"/>
              <a:buNone/>
              <a:defRPr sz="3900" b="1"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body" idx="1"/>
          </p:nvPr>
        </p:nvSpPr>
        <p:spPr>
          <a:xfrm>
            <a:off x="5118334" y="2994141"/>
            <a:ext cx="6641626" cy="590155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body" idx="3"/>
          </p:nvPr>
        </p:nvSpPr>
        <p:spPr>
          <a:xfrm>
            <a:off x="6288000" y="3763648"/>
            <a:ext cx="5472000" cy="2428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ftr" idx="11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sldNum" idx="12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44" name="Google Shape;44;p15"/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ivisor 1">
  <p:cSld name="Slide divisor 1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>
            <a:spLocks noGrp="1"/>
          </p:cNvSpPr>
          <p:nvPr>
            <p:ph type="pic" idx="2"/>
          </p:nvPr>
        </p:nvSpPr>
        <p:spPr>
          <a:xfrm>
            <a:off x="0" y="0"/>
            <a:ext cx="9780588" cy="6371351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47" name="Google Shape;47;p16"/>
          <p:cNvSpPr txBox="1">
            <a:spLocks noGrp="1"/>
          </p:cNvSpPr>
          <p:nvPr>
            <p:ph type="ctrTitle"/>
          </p:nvPr>
        </p:nvSpPr>
        <p:spPr>
          <a:xfrm>
            <a:off x="6235700" y="2204792"/>
            <a:ext cx="5956300" cy="194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0000" tIns="180000" rIns="252000" bIns="18000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Corbel"/>
              <a:buNone/>
              <a:defRPr sz="6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body" idx="1"/>
          </p:nvPr>
        </p:nvSpPr>
        <p:spPr>
          <a:xfrm>
            <a:off x="6235700" y="4148860"/>
            <a:ext cx="5956300" cy="1100565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spcFirstLastPara="1" wrap="square" lIns="180000" tIns="180000" rIns="252000" bIns="1800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ftr" idx="11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6"/>
          <p:cNvSpPr/>
          <p:nvPr/>
        </p:nvSpPr>
        <p:spPr>
          <a:xfrm>
            <a:off x="9780588" y="52477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1" name="Google Shape;51;p16"/>
          <p:cNvSpPr/>
          <p:nvPr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2" name="Google Shape;52;p16"/>
          <p:cNvSpPr/>
          <p:nvPr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3" name="Google Shape;53;p16"/>
          <p:cNvSpPr/>
          <p:nvPr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4" name="Google Shape;54;p16"/>
          <p:cNvSpPr txBox="1">
            <a:spLocks noGrp="1"/>
          </p:cNvSpPr>
          <p:nvPr>
            <p:ph type="sldNum" idx="12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>
  <p:cSld name="Comparação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7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orbel"/>
              <a:buNone/>
              <a:defRPr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1"/>
          </p:nvPr>
        </p:nvSpPr>
        <p:spPr>
          <a:xfrm>
            <a:off x="431800" y="1008000"/>
            <a:ext cx="11339513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body" idx="2"/>
          </p:nvPr>
        </p:nvSpPr>
        <p:spPr>
          <a:xfrm>
            <a:off x="432000" y="1515834"/>
            <a:ext cx="5472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 b="1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body" idx="3"/>
          </p:nvPr>
        </p:nvSpPr>
        <p:spPr>
          <a:xfrm>
            <a:off x="432000" y="2023668"/>
            <a:ext cx="5472000" cy="416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4"/>
          </p:nvPr>
        </p:nvSpPr>
        <p:spPr>
          <a:xfrm>
            <a:off x="6300000" y="1516359"/>
            <a:ext cx="5472000" cy="358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 b="1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body" idx="5"/>
          </p:nvPr>
        </p:nvSpPr>
        <p:spPr>
          <a:xfrm>
            <a:off x="6299887" y="2020359"/>
            <a:ext cx="5472113" cy="417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ftr" idx="11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sldNum" idx="12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ivisor 2">
  <p:cSld name="Slide Divisor 2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8"/>
          <p:cNvSpPr>
            <a:spLocks noGrp="1"/>
          </p:cNvSpPr>
          <p:nvPr>
            <p:ph type="pic" idx="2"/>
          </p:nvPr>
        </p:nvSpPr>
        <p:spPr>
          <a:xfrm>
            <a:off x="2411412" y="0"/>
            <a:ext cx="9780588" cy="6371351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66" name="Google Shape;66;p18"/>
          <p:cNvSpPr txBox="1">
            <a:spLocks noGrp="1"/>
          </p:cNvSpPr>
          <p:nvPr>
            <p:ph type="title"/>
          </p:nvPr>
        </p:nvSpPr>
        <p:spPr>
          <a:xfrm>
            <a:off x="-1700" y="2156226"/>
            <a:ext cx="5958000" cy="195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52000" tIns="180000" rIns="180000" bIns="1800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Corbel"/>
              <a:buNone/>
              <a:defRPr sz="60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body" idx="1"/>
          </p:nvPr>
        </p:nvSpPr>
        <p:spPr>
          <a:xfrm>
            <a:off x="0" y="4110760"/>
            <a:ext cx="5956300" cy="1100565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spcFirstLastPara="1" wrap="square" lIns="252000" tIns="180000" rIns="180000" bIns="1800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ftr" idx="11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/>
          <p:nvPr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70" name="Google Shape;70;p18"/>
          <p:cNvSpPr/>
          <p:nvPr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71" name="Google Shape;71;p18"/>
          <p:cNvSpPr/>
          <p:nvPr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72" name="Google Shape;72;p18"/>
          <p:cNvSpPr/>
          <p:nvPr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>
  <p:cSld name="Somente Títul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orbel"/>
              <a:buNone/>
              <a:defRPr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>
            <a:off x="431800" y="1008000"/>
            <a:ext cx="11339513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ftr" idx="11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sldNum" idx="12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 Grande">
  <p:cSld name="Foto Grande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37135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81" name="Google Shape;81;p20"/>
          <p:cNvSpPr txBox="1">
            <a:spLocks noGrp="1"/>
          </p:cNvSpPr>
          <p:nvPr>
            <p:ph type="body" idx="1"/>
          </p:nvPr>
        </p:nvSpPr>
        <p:spPr>
          <a:xfrm>
            <a:off x="6096000" y="5359400"/>
            <a:ext cx="5664000" cy="5658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ftr" idx="11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84" name="Google Shape;84;p20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igado">
  <p:cSld name="Obrigado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1"/>
          <p:cNvSpPr>
            <a:spLocks noGrp="1"/>
          </p:cNvSpPr>
          <p:nvPr>
            <p:ph type="pic" idx="2"/>
          </p:nvPr>
        </p:nvSpPr>
        <p:spPr>
          <a:xfrm>
            <a:off x="0" y="0"/>
            <a:ext cx="9780102" cy="6804025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87" name="Google Shape;87;p21"/>
          <p:cNvSpPr txBox="1">
            <a:spLocks noGrp="1"/>
          </p:cNvSpPr>
          <p:nvPr>
            <p:ph type="ctrTitle"/>
          </p:nvPr>
        </p:nvSpPr>
        <p:spPr>
          <a:xfrm>
            <a:off x="8458200" y="2798354"/>
            <a:ext cx="3733800" cy="10136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0000" tIns="180000" rIns="252000" bIns="18000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Corbel"/>
              <a:buNone/>
              <a:defRPr sz="6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body" idx="1"/>
          </p:nvPr>
        </p:nvSpPr>
        <p:spPr>
          <a:xfrm>
            <a:off x="8458200" y="3957705"/>
            <a:ext cx="2910342" cy="3168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0" tIns="0" rIns="72000" bIns="0" anchor="ctr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body" idx="3"/>
          </p:nvPr>
        </p:nvSpPr>
        <p:spPr>
          <a:xfrm>
            <a:off x="8458200" y="4306722"/>
            <a:ext cx="2910342" cy="3168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0" tIns="0" rIns="72000" bIns="0" anchor="ctr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body" idx="4"/>
          </p:nvPr>
        </p:nvSpPr>
        <p:spPr>
          <a:xfrm>
            <a:off x="8458200" y="4655739"/>
            <a:ext cx="2910342" cy="3168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0" tIns="0" rIns="72000" bIns="0" anchor="ctr" anchorCtr="0">
            <a:noAutofit/>
          </a:bodyPr>
          <a:lstStyle>
            <a:lvl1pPr marL="457200" lvl="0" indent="-228600" algn="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body" idx="5"/>
          </p:nvPr>
        </p:nvSpPr>
        <p:spPr>
          <a:xfrm>
            <a:off x="8458200" y="5004756"/>
            <a:ext cx="2910342" cy="3168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0" tIns="0" rIns="72000" bIns="0" anchor="ctr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21"/>
          <p:cNvSpPr/>
          <p:nvPr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93" name="Google Shape;93;p21"/>
          <p:cNvSpPr/>
          <p:nvPr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94" name="Google Shape;94;p21"/>
          <p:cNvSpPr/>
          <p:nvPr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95" name="Google Shape;95;p21"/>
          <p:cNvSpPr/>
          <p:nvPr/>
        </p:nvSpPr>
        <p:spPr>
          <a:xfrm>
            <a:off x="8458200" y="2685912"/>
            <a:ext cx="3733800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96" name="Google Shape;96;p21"/>
          <p:cNvSpPr txBox="1">
            <a:spLocks noGrp="1"/>
          </p:cNvSpPr>
          <p:nvPr>
            <p:ph type="sldNum" idx="12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7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/>
          <p:nvPr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1" name="Google Shape;11;p12"/>
          <p:cNvSpPr/>
          <p:nvPr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2" name="Google Shape;12;p12"/>
          <p:cNvSpPr/>
          <p:nvPr/>
        </p:nvSpPr>
        <p:spPr>
          <a:xfrm>
            <a:off x="0" y="6371351"/>
            <a:ext cx="9780102" cy="432000"/>
          </a:xfrm>
          <a:custGeom>
            <a:avLst/>
            <a:gdLst/>
            <a:ahLst/>
            <a:cxnLst/>
            <a:rect l="l" t="t" r="r" b="b"/>
            <a:pathLst>
              <a:path w="9780102" h="432000" extrusionOk="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3" name="Google Shape;13;p12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orbel"/>
              <a:buNone/>
              <a:defRPr sz="3200" b="1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ftr" idx="11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sldNum" idx="12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7" name="Google Shape;17;p12"/>
          <p:cNvSpPr txBox="1"/>
          <p:nvPr/>
        </p:nvSpPr>
        <p:spPr>
          <a:xfrm>
            <a:off x="10243100" y="6422491"/>
            <a:ext cx="1053900" cy="380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08000" rIns="91425" bIns="0" anchor="ctr" anchorCtr="0">
            <a:spAutoFit/>
          </a:bodyPr>
          <a:lstStyle/>
          <a:p>
            <a:pPr marL="0" marR="0" lvl="0" indent="0" algn="r" rtl="0">
              <a:lnSpc>
                <a:spcPct val="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TREY</a:t>
            </a:r>
            <a:r>
              <a:rPr lang="pt-BR" sz="16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br>
              <a:rPr lang="pt-BR" sz="16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pt-BR" sz="1200" b="0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research</a:t>
            </a:r>
            <a:endParaRPr sz="1200" b="0" i="0" u="none" strike="noStrike" cap="none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8" name="Google Shape;18;p12"/>
          <p:cNvSpPr/>
          <p:nvPr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9" name="Google Shape;19;p12"/>
          <p:cNvSpPr/>
          <p:nvPr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cxnSp>
        <p:nvCxnSpPr>
          <p:cNvPr id="20" name="Google Shape;20;p12"/>
          <p:cNvCxnSpPr/>
          <p:nvPr/>
        </p:nvCxnSpPr>
        <p:spPr>
          <a:xfrm rot="10800000">
            <a:off x="1" y="6371351"/>
            <a:ext cx="12191999" cy="0"/>
          </a:xfrm>
          <a:prstGeom prst="straightConnector1">
            <a:avLst/>
          </a:prstGeom>
          <a:noFill/>
          <a:ln w="9525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emf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Desenho de uma pessoa&#10;&#10;Descrição gerada automaticamente com confiança baixa">
            <a:extLst>
              <a:ext uri="{FF2B5EF4-FFF2-40B4-BE49-F238E27FC236}">
                <a16:creationId xmlns:a16="http://schemas.microsoft.com/office/drawing/2014/main" id="{E1E58296-8829-C8F6-253A-B96D16053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9970" y="-1294328"/>
            <a:ext cx="4162151" cy="4162151"/>
          </a:xfrm>
          <a:prstGeom prst="rect">
            <a:avLst/>
          </a:prstGeom>
        </p:spPr>
      </p:pic>
      <p:pic>
        <p:nvPicPr>
          <p:cNvPr id="137" name="Google Shape;137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10167187" y="-62851"/>
            <a:ext cx="1961961" cy="2087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0"/>
            <a:ext cx="4609055" cy="6805316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"/>
          <p:cNvSpPr txBox="1">
            <a:spLocks noGrp="1"/>
          </p:cNvSpPr>
          <p:nvPr>
            <p:ph type="ctrTitle"/>
          </p:nvPr>
        </p:nvSpPr>
        <p:spPr>
          <a:xfrm>
            <a:off x="4023360" y="2948047"/>
            <a:ext cx="8168700" cy="1261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7FD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252000" bIns="1800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orbel"/>
              <a:buNone/>
            </a:pPr>
            <a:r>
              <a:rPr lang="pt-BR" sz="3200">
                <a:solidFill>
                  <a:srgbClr val="000000"/>
                </a:solidFill>
              </a:rPr>
              <a:t>TÍTULO</a:t>
            </a:r>
            <a:endParaRPr sz="3200"/>
          </a:p>
        </p:txBody>
      </p:sp>
      <p:sp>
        <p:nvSpPr>
          <p:cNvPr id="140" name="Google Shape;140;p1"/>
          <p:cNvSpPr txBox="1">
            <a:spLocks noGrp="1"/>
          </p:cNvSpPr>
          <p:nvPr>
            <p:ph type="subTitle" idx="1"/>
          </p:nvPr>
        </p:nvSpPr>
        <p:spPr>
          <a:xfrm>
            <a:off x="4023360" y="4217789"/>
            <a:ext cx="5757300" cy="580800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pt-BR"/>
              <a:t>INTEGRANTES</a:t>
            </a:r>
            <a:endParaRPr/>
          </a:p>
        </p:txBody>
      </p:sp>
      <p:sp>
        <p:nvSpPr>
          <p:cNvPr id="141" name="Google Shape;141;p1"/>
          <p:cNvSpPr txBox="1"/>
          <p:nvPr/>
        </p:nvSpPr>
        <p:spPr>
          <a:xfrm>
            <a:off x="4609055" y="831116"/>
            <a:ext cx="6967194" cy="169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2600" b="1" i="0" u="none" strike="noStrike" cap="none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2600" b="1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 JORNADA CIENTÍFICA DA ENFERMAGEM DO HU-UNIFAP</a:t>
            </a:r>
            <a:endParaRPr sz="2600" dirty="0"/>
          </a:p>
        </p:txBody>
      </p:sp>
      <p:sp>
        <p:nvSpPr>
          <p:cNvPr id="143" name="Google Shape;143;p1"/>
          <p:cNvSpPr/>
          <p:nvPr/>
        </p:nvSpPr>
        <p:spPr>
          <a:xfrm>
            <a:off x="9780638" y="2717838"/>
            <a:ext cx="2411400" cy="125100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" name="Google Shape;166;g1e1aadb8f8e_0_17">
            <a:extLst>
              <a:ext uri="{FF2B5EF4-FFF2-40B4-BE49-F238E27FC236}">
                <a16:creationId xmlns:a16="http://schemas.microsoft.com/office/drawing/2014/main" id="{07B41ACD-11AF-2A65-892F-81767F16CE6C}"/>
              </a:ext>
            </a:extLst>
          </p:cNvPr>
          <p:cNvSpPr/>
          <p:nvPr/>
        </p:nvSpPr>
        <p:spPr>
          <a:xfrm>
            <a:off x="0" y="6010183"/>
            <a:ext cx="12183117" cy="85674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7FD22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lang="pt-BR" sz="3200"/>
          </a:p>
        </p:txBody>
      </p:sp>
      <p:pic>
        <p:nvPicPr>
          <p:cNvPr id="4" name="Google Shape;168;g1e1aadb8f8e_0_17" descr="Texto&#10;&#10;Descrição gerada automaticamente com confiança média">
            <a:extLst>
              <a:ext uri="{FF2B5EF4-FFF2-40B4-BE49-F238E27FC236}">
                <a16:creationId xmlns:a16="http://schemas.microsoft.com/office/drawing/2014/main" id="{9E94FF51-52EE-27A0-9903-A25C37F96BE5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04526" y="6040176"/>
            <a:ext cx="1305343" cy="784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69;g1e1aadb8f8e_0_17" descr="Logotipo&#10;&#10;Descrição gerada automaticamente">
            <a:extLst>
              <a:ext uri="{FF2B5EF4-FFF2-40B4-BE49-F238E27FC236}">
                <a16:creationId xmlns:a16="http://schemas.microsoft.com/office/drawing/2014/main" id="{0C722061-5159-4CDD-D7A2-F0F951AA8060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06293" y="6066200"/>
            <a:ext cx="2012069" cy="73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70;g1e1aadb8f8e_0_17" descr="Desenho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47493DB5-8B7B-9140-A09A-5A079950CF5C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217547" y="6066200"/>
            <a:ext cx="1053954" cy="73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67;g1e1aadb8f8e_0_17" descr="Desenho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1B3C8EAC-C9B0-E2C3-E853-05F57DF39DD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974123" y="6048464"/>
            <a:ext cx="2472391" cy="767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 descr="Texto, Logotipo&#10;&#10;Descrição gerada automaticamente">
            <a:extLst>
              <a:ext uri="{FF2B5EF4-FFF2-40B4-BE49-F238E27FC236}">
                <a16:creationId xmlns:a16="http://schemas.microsoft.com/office/drawing/2014/main" id="{4AD08725-B4A9-2C79-8BF6-5D1EF59CC56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23434" y="-1348219"/>
            <a:ext cx="3936248" cy="3936248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7ACCC132-8664-2DBC-408B-E2783E9BD28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5218" y="6045018"/>
            <a:ext cx="821044" cy="79188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"/>
          <p:cNvSpPr txBox="1">
            <a:spLocks noGrp="1"/>
          </p:cNvSpPr>
          <p:nvPr>
            <p:ph type="sldNum" idx="12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2</a:t>
            </a:fld>
            <a:endParaRPr/>
          </a:p>
        </p:txBody>
      </p:sp>
      <p:sp>
        <p:nvSpPr>
          <p:cNvPr id="158" name="Google Shape;158;p2"/>
          <p:cNvSpPr txBox="1"/>
          <p:nvPr/>
        </p:nvSpPr>
        <p:spPr>
          <a:xfrm>
            <a:off x="53866" y="48636"/>
            <a:ext cx="11262600" cy="147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pt-BR" sz="2800" b="1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28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 JORNADA CIENTÍFICA DA ENFERMAGEM DO HU-UNIFAP</a:t>
            </a:r>
            <a:endParaRPr sz="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28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endParaRPr sz="600" dirty="0">
              <a:latin typeface="Candara"/>
              <a:ea typeface="Candara"/>
              <a:cs typeface="Candara"/>
              <a:sym typeface="Candara"/>
            </a:endParaRPr>
          </a:p>
        </p:txBody>
      </p:sp>
      <p:cxnSp>
        <p:nvCxnSpPr>
          <p:cNvPr id="159" name="Google Shape;159;p2"/>
          <p:cNvCxnSpPr>
            <a:cxnSpLocks/>
          </p:cNvCxnSpPr>
          <p:nvPr/>
        </p:nvCxnSpPr>
        <p:spPr>
          <a:xfrm>
            <a:off x="-17756" y="1073334"/>
            <a:ext cx="8868793" cy="0"/>
          </a:xfrm>
          <a:prstGeom prst="straightConnector1">
            <a:avLst/>
          </a:prstGeom>
          <a:noFill/>
          <a:ln w="19050" cap="flat" cmpd="sng">
            <a:solidFill>
              <a:srgbClr val="7FD22A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60" name="Google Shape;160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10026904" y="-94146"/>
            <a:ext cx="2070950" cy="22592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66;g1e1aadb8f8e_0_17">
            <a:extLst>
              <a:ext uri="{FF2B5EF4-FFF2-40B4-BE49-F238E27FC236}">
                <a16:creationId xmlns:a16="http://schemas.microsoft.com/office/drawing/2014/main" id="{D38A9E03-C696-AB63-78AB-63917B271B9E}"/>
              </a:ext>
            </a:extLst>
          </p:cNvPr>
          <p:cNvSpPr/>
          <p:nvPr/>
        </p:nvSpPr>
        <p:spPr>
          <a:xfrm>
            <a:off x="0" y="6010183"/>
            <a:ext cx="12183117" cy="85674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7FD22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3" name="Google Shape;168;g1e1aadb8f8e_0_17" descr="Texto&#10;&#10;Descrição gerada automaticamente com confiança média">
            <a:extLst>
              <a:ext uri="{FF2B5EF4-FFF2-40B4-BE49-F238E27FC236}">
                <a16:creationId xmlns:a16="http://schemas.microsoft.com/office/drawing/2014/main" id="{C6F2B347-5DC8-699D-673F-A6D8E529D91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44053" y="6073554"/>
            <a:ext cx="1305343" cy="784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69;g1e1aadb8f8e_0_17" descr="Logotipo&#10;&#10;Descrição gerada automaticamente">
            <a:extLst>
              <a:ext uri="{FF2B5EF4-FFF2-40B4-BE49-F238E27FC236}">
                <a16:creationId xmlns:a16="http://schemas.microsoft.com/office/drawing/2014/main" id="{FD998E8A-07E1-A5EB-C06E-2B32E0FFE5F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85252" y="6070156"/>
            <a:ext cx="2012069" cy="73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67;g1e1aadb8f8e_0_17" descr="Desenho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CD71F878-1C7C-DF5C-14D5-382BFBB6919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07710" y="6037446"/>
            <a:ext cx="2472391" cy="767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 descr="Texto, Logotipo&#10;&#10;Descrição gerada automaticamente">
            <a:extLst>
              <a:ext uri="{FF2B5EF4-FFF2-40B4-BE49-F238E27FC236}">
                <a16:creationId xmlns:a16="http://schemas.microsoft.com/office/drawing/2014/main" id="{144D32B2-39CF-24B1-5DCE-F3CDE7EECA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00488" y="-888651"/>
            <a:ext cx="2446538" cy="2446538"/>
          </a:xfrm>
          <a:prstGeom prst="rect">
            <a:avLst/>
          </a:prstGeom>
        </p:spPr>
      </p:pic>
      <p:sp>
        <p:nvSpPr>
          <p:cNvPr id="7" name="Google Shape;166;g1e1aadb8f8e_0_17">
            <a:extLst>
              <a:ext uri="{FF2B5EF4-FFF2-40B4-BE49-F238E27FC236}">
                <a16:creationId xmlns:a16="http://schemas.microsoft.com/office/drawing/2014/main" id="{CE713CC7-EC8F-A1A3-B15A-1DF4EADAEC1C}"/>
              </a:ext>
            </a:extLst>
          </p:cNvPr>
          <p:cNvSpPr/>
          <p:nvPr/>
        </p:nvSpPr>
        <p:spPr>
          <a:xfrm>
            <a:off x="0" y="6010183"/>
            <a:ext cx="12183117" cy="85674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7FD22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lang="pt-BR" sz="3200"/>
          </a:p>
        </p:txBody>
      </p:sp>
      <p:pic>
        <p:nvPicPr>
          <p:cNvPr id="9" name="Google Shape;168;g1e1aadb8f8e_0_17" descr="Texto&#10;&#10;Descrição gerada automaticamente com confiança média">
            <a:extLst>
              <a:ext uri="{FF2B5EF4-FFF2-40B4-BE49-F238E27FC236}">
                <a16:creationId xmlns:a16="http://schemas.microsoft.com/office/drawing/2014/main" id="{57451D56-05FD-671E-0A00-E23F6F587A4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04526" y="6040176"/>
            <a:ext cx="1305343" cy="784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69;g1e1aadb8f8e_0_17" descr="Logotipo&#10;&#10;Descrição gerada automaticamente">
            <a:extLst>
              <a:ext uri="{FF2B5EF4-FFF2-40B4-BE49-F238E27FC236}">
                <a16:creationId xmlns:a16="http://schemas.microsoft.com/office/drawing/2014/main" id="{C60CDF0B-33CB-8D9B-673B-3FB954E1002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06293" y="6066200"/>
            <a:ext cx="2012069" cy="73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70;g1e1aadb8f8e_0_17" descr="Desenho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AD0AC47C-B676-598D-59BD-3808AAC49C0F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217547" y="6066200"/>
            <a:ext cx="1053954" cy="73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67;g1e1aadb8f8e_0_17" descr="Desenho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1A0B1D43-1BAA-7167-40E9-8354160A49A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74123" y="6048464"/>
            <a:ext cx="2472391" cy="767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6878852D-4EB7-ADF7-97C1-3F3EBC7ED1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5218" y="6045018"/>
            <a:ext cx="821044" cy="79188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e1aadb8f8e_0_17"/>
          <p:cNvSpPr txBox="1">
            <a:spLocks noGrp="1"/>
          </p:cNvSpPr>
          <p:nvPr>
            <p:ph type="sldNum" idx="12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</a:t>
            </a:fld>
            <a:endParaRPr/>
          </a:p>
        </p:txBody>
      </p:sp>
      <p:pic>
        <p:nvPicPr>
          <p:cNvPr id="173" name="Google Shape;173;g1e1aadb8f8e_0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10026904" y="-94146"/>
            <a:ext cx="2070950" cy="22592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66;g1e1aadb8f8e_0_17">
            <a:extLst>
              <a:ext uri="{FF2B5EF4-FFF2-40B4-BE49-F238E27FC236}">
                <a16:creationId xmlns:a16="http://schemas.microsoft.com/office/drawing/2014/main" id="{5269B793-AE3F-1DAD-813D-AE8C0C2042AF}"/>
              </a:ext>
            </a:extLst>
          </p:cNvPr>
          <p:cNvSpPr/>
          <p:nvPr/>
        </p:nvSpPr>
        <p:spPr>
          <a:xfrm>
            <a:off x="0" y="6010183"/>
            <a:ext cx="12183117" cy="85674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7FD22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3" name="Google Shape;168;g1e1aadb8f8e_0_17" descr="Texto&#10;&#10;Descrição gerada automaticamente com confiança média">
            <a:extLst>
              <a:ext uri="{FF2B5EF4-FFF2-40B4-BE49-F238E27FC236}">
                <a16:creationId xmlns:a16="http://schemas.microsoft.com/office/drawing/2014/main" id="{C89D7DBC-E894-0EA2-2A55-2665AEF5096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44053" y="6073554"/>
            <a:ext cx="1305343" cy="784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69;g1e1aadb8f8e_0_17" descr="Logotipo&#10;&#10;Descrição gerada automaticamente">
            <a:extLst>
              <a:ext uri="{FF2B5EF4-FFF2-40B4-BE49-F238E27FC236}">
                <a16:creationId xmlns:a16="http://schemas.microsoft.com/office/drawing/2014/main" id="{34F79E7C-699C-DD29-CD91-CECBF0036C4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85252" y="6070156"/>
            <a:ext cx="2012069" cy="73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70;g1e1aadb8f8e_0_17" descr="Desenho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7CC203C5-4F58-6061-58D5-833CF31D03AA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69032" y="6074092"/>
            <a:ext cx="934749" cy="694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67;g1e1aadb8f8e_0_17" descr="Desenho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24A1EEFA-0393-93D1-5755-026644774D0E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107710" y="6037446"/>
            <a:ext cx="2472391" cy="76787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58;p2">
            <a:extLst>
              <a:ext uri="{FF2B5EF4-FFF2-40B4-BE49-F238E27FC236}">
                <a16:creationId xmlns:a16="http://schemas.microsoft.com/office/drawing/2014/main" id="{DAE09AF7-38E6-729E-764E-91BCF93582BE}"/>
              </a:ext>
            </a:extLst>
          </p:cNvPr>
          <p:cNvSpPr txBox="1"/>
          <p:nvPr/>
        </p:nvSpPr>
        <p:spPr>
          <a:xfrm>
            <a:off x="53866" y="48636"/>
            <a:ext cx="11262600" cy="147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pt-BR" sz="2800" b="1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28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 JORNADA CIENTÍFICA DA ENFERMAGEM DO HU-UNIFAP</a:t>
            </a:r>
            <a:endParaRPr sz="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28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endParaRPr sz="600" dirty="0">
              <a:latin typeface="Candara"/>
              <a:ea typeface="Candara"/>
              <a:cs typeface="Candara"/>
              <a:sym typeface="Candara"/>
            </a:endParaRPr>
          </a:p>
        </p:txBody>
      </p:sp>
      <p:cxnSp>
        <p:nvCxnSpPr>
          <p:cNvPr id="13" name="Google Shape;159;p2">
            <a:extLst>
              <a:ext uri="{FF2B5EF4-FFF2-40B4-BE49-F238E27FC236}">
                <a16:creationId xmlns:a16="http://schemas.microsoft.com/office/drawing/2014/main" id="{31519137-EC00-76F3-C4EE-50BB7579C3D1}"/>
              </a:ext>
            </a:extLst>
          </p:cNvPr>
          <p:cNvCxnSpPr>
            <a:cxnSpLocks/>
          </p:cNvCxnSpPr>
          <p:nvPr/>
        </p:nvCxnSpPr>
        <p:spPr>
          <a:xfrm>
            <a:off x="-17756" y="1073334"/>
            <a:ext cx="8868793" cy="0"/>
          </a:xfrm>
          <a:prstGeom prst="straightConnector1">
            <a:avLst/>
          </a:prstGeom>
          <a:noFill/>
          <a:ln w="19050" cap="flat" cmpd="sng">
            <a:solidFill>
              <a:srgbClr val="7FD22A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4" name="Imagem 13" descr="Texto, Logotipo&#10;&#10;Descrição gerada automaticamente">
            <a:extLst>
              <a:ext uri="{FF2B5EF4-FFF2-40B4-BE49-F238E27FC236}">
                <a16:creationId xmlns:a16="http://schemas.microsoft.com/office/drawing/2014/main" id="{ED5B89BA-3CDA-2EA0-9618-9B85D80344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00488" y="-888651"/>
            <a:ext cx="2446538" cy="2446538"/>
          </a:xfrm>
          <a:prstGeom prst="rect">
            <a:avLst/>
          </a:prstGeom>
        </p:spPr>
      </p:pic>
      <p:sp>
        <p:nvSpPr>
          <p:cNvPr id="7" name="Google Shape;166;g1e1aadb8f8e_0_17">
            <a:extLst>
              <a:ext uri="{FF2B5EF4-FFF2-40B4-BE49-F238E27FC236}">
                <a16:creationId xmlns:a16="http://schemas.microsoft.com/office/drawing/2014/main" id="{7AD9F72A-7642-5160-D5BF-7BF3F895AAD2}"/>
              </a:ext>
            </a:extLst>
          </p:cNvPr>
          <p:cNvSpPr/>
          <p:nvPr/>
        </p:nvSpPr>
        <p:spPr>
          <a:xfrm>
            <a:off x="0" y="6010183"/>
            <a:ext cx="12183117" cy="85674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7FD22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lang="pt-BR" sz="3200"/>
          </a:p>
        </p:txBody>
      </p:sp>
      <p:pic>
        <p:nvPicPr>
          <p:cNvPr id="8" name="Google Shape;168;g1e1aadb8f8e_0_17" descr="Texto&#10;&#10;Descrição gerada automaticamente com confiança média">
            <a:extLst>
              <a:ext uri="{FF2B5EF4-FFF2-40B4-BE49-F238E27FC236}">
                <a16:creationId xmlns:a16="http://schemas.microsoft.com/office/drawing/2014/main" id="{32221891-D2EF-EF90-3021-9221FDE7274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04526" y="6040176"/>
            <a:ext cx="1305343" cy="784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69;g1e1aadb8f8e_0_17" descr="Logotipo&#10;&#10;Descrição gerada automaticamente">
            <a:extLst>
              <a:ext uri="{FF2B5EF4-FFF2-40B4-BE49-F238E27FC236}">
                <a16:creationId xmlns:a16="http://schemas.microsoft.com/office/drawing/2014/main" id="{FF67A679-6AEF-1992-7BA1-BE21D2BA764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06293" y="6066200"/>
            <a:ext cx="2012069" cy="73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70;g1e1aadb8f8e_0_17" descr="Desenho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4B3223C2-3148-1F76-889F-2D15DFA7CF7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17547" y="6066200"/>
            <a:ext cx="1053954" cy="73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67;g1e1aadb8f8e_0_17" descr="Desenho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03B9DA19-523A-F37A-4AC5-088C167F0ECB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74123" y="6048464"/>
            <a:ext cx="2472391" cy="767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373037EE-6917-D358-0DCA-7818AB9C95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5218" y="6045018"/>
            <a:ext cx="821044" cy="79188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e1aadb8f8e_0_17"/>
          <p:cNvSpPr txBox="1">
            <a:spLocks noGrp="1"/>
          </p:cNvSpPr>
          <p:nvPr>
            <p:ph type="sldNum" idx="12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4</a:t>
            </a:fld>
            <a:endParaRPr/>
          </a:p>
        </p:txBody>
      </p:sp>
      <p:pic>
        <p:nvPicPr>
          <p:cNvPr id="173" name="Google Shape;173;g1e1aadb8f8e_0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10026904" y="-94146"/>
            <a:ext cx="2070950" cy="22592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66;g1e1aadb8f8e_0_17">
            <a:extLst>
              <a:ext uri="{FF2B5EF4-FFF2-40B4-BE49-F238E27FC236}">
                <a16:creationId xmlns:a16="http://schemas.microsoft.com/office/drawing/2014/main" id="{5269B793-AE3F-1DAD-813D-AE8C0C2042AF}"/>
              </a:ext>
            </a:extLst>
          </p:cNvPr>
          <p:cNvSpPr/>
          <p:nvPr/>
        </p:nvSpPr>
        <p:spPr>
          <a:xfrm>
            <a:off x="0" y="6010183"/>
            <a:ext cx="12183117" cy="85674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7FD22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3" name="Google Shape;168;g1e1aadb8f8e_0_17" descr="Texto&#10;&#10;Descrição gerada automaticamente com confiança média">
            <a:extLst>
              <a:ext uri="{FF2B5EF4-FFF2-40B4-BE49-F238E27FC236}">
                <a16:creationId xmlns:a16="http://schemas.microsoft.com/office/drawing/2014/main" id="{C89D7DBC-E894-0EA2-2A55-2665AEF5096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44053" y="6073554"/>
            <a:ext cx="1305343" cy="784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69;g1e1aadb8f8e_0_17" descr="Logotipo&#10;&#10;Descrição gerada automaticamente">
            <a:extLst>
              <a:ext uri="{FF2B5EF4-FFF2-40B4-BE49-F238E27FC236}">
                <a16:creationId xmlns:a16="http://schemas.microsoft.com/office/drawing/2014/main" id="{34F79E7C-699C-DD29-CD91-CECBF0036C4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85252" y="6070156"/>
            <a:ext cx="2012069" cy="73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70;g1e1aadb8f8e_0_17" descr="Desenho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7CC203C5-4F58-6061-58D5-833CF31D03AA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69032" y="6074092"/>
            <a:ext cx="934749" cy="694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67;g1e1aadb8f8e_0_17" descr="Desenho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24A1EEFA-0393-93D1-5755-026644774D0E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107710" y="6037446"/>
            <a:ext cx="2472391" cy="76787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58;p2">
            <a:extLst>
              <a:ext uri="{FF2B5EF4-FFF2-40B4-BE49-F238E27FC236}">
                <a16:creationId xmlns:a16="http://schemas.microsoft.com/office/drawing/2014/main" id="{DAE09AF7-38E6-729E-764E-91BCF93582BE}"/>
              </a:ext>
            </a:extLst>
          </p:cNvPr>
          <p:cNvSpPr txBox="1"/>
          <p:nvPr/>
        </p:nvSpPr>
        <p:spPr>
          <a:xfrm>
            <a:off x="53866" y="48636"/>
            <a:ext cx="11262600" cy="147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pt-BR" sz="2800" b="1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28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 JORNADA CIENTÍFICA DA ENFERMAGEM DO HU-UNIFAP</a:t>
            </a:r>
            <a:endParaRPr sz="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28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endParaRPr sz="600" dirty="0">
              <a:latin typeface="Candara"/>
              <a:ea typeface="Candara"/>
              <a:cs typeface="Candara"/>
              <a:sym typeface="Candara"/>
            </a:endParaRPr>
          </a:p>
        </p:txBody>
      </p:sp>
      <p:cxnSp>
        <p:nvCxnSpPr>
          <p:cNvPr id="13" name="Google Shape;159;p2">
            <a:extLst>
              <a:ext uri="{FF2B5EF4-FFF2-40B4-BE49-F238E27FC236}">
                <a16:creationId xmlns:a16="http://schemas.microsoft.com/office/drawing/2014/main" id="{31519137-EC00-76F3-C4EE-50BB7579C3D1}"/>
              </a:ext>
            </a:extLst>
          </p:cNvPr>
          <p:cNvCxnSpPr>
            <a:cxnSpLocks/>
          </p:cNvCxnSpPr>
          <p:nvPr/>
        </p:nvCxnSpPr>
        <p:spPr>
          <a:xfrm>
            <a:off x="-17756" y="1073334"/>
            <a:ext cx="8868793" cy="0"/>
          </a:xfrm>
          <a:prstGeom prst="straightConnector1">
            <a:avLst/>
          </a:prstGeom>
          <a:noFill/>
          <a:ln w="19050" cap="flat" cmpd="sng">
            <a:solidFill>
              <a:srgbClr val="7FD22A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4" name="Imagem 13" descr="Texto, Logotipo&#10;&#10;Descrição gerada automaticamente">
            <a:extLst>
              <a:ext uri="{FF2B5EF4-FFF2-40B4-BE49-F238E27FC236}">
                <a16:creationId xmlns:a16="http://schemas.microsoft.com/office/drawing/2014/main" id="{ED5B89BA-3CDA-2EA0-9618-9B85D80344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00488" y="-888651"/>
            <a:ext cx="2446538" cy="2446538"/>
          </a:xfrm>
          <a:prstGeom prst="rect">
            <a:avLst/>
          </a:prstGeom>
        </p:spPr>
      </p:pic>
      <p:sp>
        <p:nvSpPr>
          <p:cNvPr id="7" name="Google Shape;166;g1e1aadb8f8e_0_17">
            <a:extLst>
              <a:ext uri="{FF2B5EF4-FFF2-40B4-BE49-F238E27FC236}">
                <a16:creationId xmlns:a16="http://schemas.microsoft.com/office/drawing/2014/main" id="{7AD9F72A-7642-5160-D5BF-7BF3F895AAD2}"/>
              </a:ext>
            </a:extLst>
          </p:cNvPr>
          <p:cNvSpPr/>
          <p:nvPr/>
        </p:nvSpPr>
        <p:spPr>
          <a:xfrm>
            <a:off x="0" y="6010183"/>
            <a:ext cx="12183117" cy="85674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7FD22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lang="pt-BR" sz="3200"/>
          </a:p>
        </p:txBody>
      </p:sp>
      <p:pic>
        <p:nvPicPr>
          <p:cNvPr id="8" name="Google Shape;168;g1e1aadb8f8e_0_17" descr="Texto&#10;&#10;Descrição gerada automaticamente com confiança média">
            <a:extLst>
              <a:ext uri="{FF2B5EF4-FFF2-40B4-BE49-F238E27FC236}">
                <a16:creationId xmlns:a16="http://schemas.microsoft.com/office/drawing/2014/main" id="{32221891-D2EF-EF90-3021-9221FDE7274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04526" y="6040176"/>
            <a:ext cx="1305343" cy="784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69;g1e1aadb8f8e_0_17" descr="Logotipo&#10;&#10;Descrição gerada automaticamente">
            <a:extLst>
              <a:ext uri="{FF2B5EF4-FFF2-40B4-BE49-F238E27FC236}">
                <a16:creationId xmlns:a16="http://schemas.microsoft.com/office/drawing/2014/main" id="{FF67A679-6AEF-1992-7BA1-BE21D2BA764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06293" y="6066200"/>
            <a:ext cx="2012069" cy="73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70;g1e1aadb8f8e_0_17" descr="Desenho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4B3223C2-3148-1F76-889F-2D15DFA7CF7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17547" y="6066200"/>
            <a:ext cx="1053954" cy="73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67;g1e1aadb8f8e_0_17" descr="Desenho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03B9DA19-523A-F37A-4AC5-088C167F0ECB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74123" y="6048464"/>
            <a:ext cx="2472391" cy="767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373037EE-6917-D358-0DCA-7818AB9C95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5218" y="6045018"/>
            <a:ext cx="821044" cy="79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018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e1aadb8f8e_0_17"/>
          <p:cNvSpPr txBox="1">
            <a:spLocks noGrp="1"/>
          </p:cNvSpPr>
          <p:nvPr>
            <p:ph type="sldNum" idx="12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5</a:t>
            </a:fld>
            <a:endParaRPr/>
          </a:p>
        </p:txBody>
      </p:sp>
      <p:pic>
        <p:nvPicPr>
          <p:cNvPr id="173" name="Google Shape;173;g1e1aadb8f8e_0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10026904" y="-94146"/>
            <a:ext cx="2070950" cy="22592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66;g1e1aadb8f8e_0_17">
            <a:extLst>
              <a:ext uri="{FF2B5EF4-FFF2-40B4-BE49-F238E27FC236}">
                <a16:creationId xmlns:a16="http://schemas.microsoft.com/office/drawing/2014/main" id="{5269B793-AE3F-1DAD-813D-AE8C0C2042AF}"/>
              </a:ext>
            </a:extLst>
          </p:cNvPr>
          <p:cNvSpPr/>
          <p:nvPr/>
        </p:nvSpPr>
        <p:spPr>
          <a:xfrm>
            <a:off x="0" y="6010183"/>
            <a:ext cx="12183117" cy="85674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7FD22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3" name="Google Shape;168;g1e1aadb8f8e_0_17" descr="Texto&#10;&#10;Descrição gerada automaticamente com confiança média">
            <a:extLst>
              <a:ext uri="{FF2B5EF4-FFF2-40B4-BE49-F238E27FC236}">
                <a16:creationId xmlns:a16="http://schemas.microsoft.com/office/drawing/2014/main" id="{C89D7DBC-E894-0EA2-2A55-2665AEF5096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44053" y="6073554"/>
            <a:ext cx="1305343" cy="784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69;g1e1aadb8f8e_0_17" descr="Logotipo&#10;&#10;Descrição gerada automaticamente">
            <a:extLst>
              <a:ext uri="{FF2B5EF4-FFF2-40B4-BE49-F238E27FC236}">
                <a16:creationId xmlns:a16="http://schemas.microsoft.com/office/drawing/2014/main" id="{34F79E7C-699C-DD29-CD91-CECBF0036C4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85252" y="6070156"/>
            <a:ext cx="2012069" cy="73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70;g1e1aadb8f8e_0_17" descr="Desenho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7CC203C5-4F58-6061-58D5-833CF31D03AA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69032" y="6074092"/>
            <a:ext cx="934749" cy="694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67;g1e1aadb8f8e_0_17" descr="Desenho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24A1EEFA-0393-93D1-5755-026644774D0E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107710" y="6037446"/>
            <a:ext cx="2472391" cy="76787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58;p2">
            <a:extLst>
              <a:ext uri="{FF2B5EF4-FFF2-40B4-BE49-F238E27FC236}">
                <a16:creationId xmlns:a16="http://schemas.microsoft.com/office/drawing/2014/main" id="{DAE09AF7-38E6-729E-764E-91BCF93582BE}"/>
              </a:ext>
            </a:extLst>
          </p:cNvPr>
          <p:cNvSpPr txBox="1"/>
          <p:nvPr/>
        </p:nvSpPr>
        <p:spPr>
          <a:xfrm>
            <a:off x="53866" y="48636"/>
            <a:ext cx="11262600" cy="147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pt-BR" sz="2800" b="1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28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 JORNADA CIENTÍFICA DA ENFERMAGEM DO HU-UNIFAP</a:t>
            </a:r>
            <a:endParaRPr sz="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28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endParaRPr sz="600" dirty="0">
              <a:latin typeface="Candara"/>
              <a:ea typeface="Candara"/>
              <a:cs typeface="Candara"/>
              <a:sym typeface="Candara"/>
            </a:endParaRPr>
          </a:p>
        </p:txBody>
      </p:sp>
      <p:cxnSp>
        <p:nvCxnSpPr>
          <p:cNvPr id="13" name="Google Shape;159;p2">
            <a:extLst>
              <a:ext uri="{FF2B5EF4-FFF2-40B4-BE49-F238E27FC236}">
                <a16:creationId xmlns:a16="http://schemas.microsoft.com/office/drawing/2014/main" id="{31519137-EC00-76F3-C4EE-50BB7579C3D1}"/>
              </a:ext>
            </a:extLst>
          </p:cNvPr>
          <p:cNvCxnSpPr>
            <a:cxnSpLocks/>
          </p:cNvCxnSpPr>
          <p:nvPr/>
        </p:nvCxnSpPr>
        <p:spPr>
          <a:xfrm>
            <a:off x="-17756" y="1073334"/>
            <a:ext cx="8868793" cy="0"/>
          </a:xfrm>
          <a:prstGeom prst="straightConnector1">
            <a:avLst/>
          </a:prstGeom>
          <a:noFill/>
          <a:ln w="19050" cap="flat" cmpd="sng">
            <a:solidFill>
              <a:srgbClr val="7FD22A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4" name="Imagem 13" descr="Texto, Logotipo&#10;&#10;Descrição gerada automaticamente">
            <a:extLst>
              <a:ext uri="{FF2B5EF4-FFF2-40B4-BE49-F238E27FC236}">
                <a16:creationId xmlns:a16="http://schemas.microsoft.com/office/drawing/2014/main" id="{ED5B89BA-3CDA-2EA0-9618-9B85D80344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00488" y="-888651"/>
            <a:ext cx="2446538" cy="2446538"/>
          </a:xfrm>
          <a:prstGeom prst="rect">
            <a:avLst/>
          </a:prstGeom>
        </p:spPr>
      </p:pic>
      <p:sp>
        <p:nvSpPr>
          <p:cNvPr id="7" name="Google Shape;166;g1e1aadb8f8e_0_17">
            <a:extLst>
              <a:ext uri="{FF2B5EF4-FFF2-40B4-BE49-F238E27FC236}">
                <a16:creationId xmlns:a16="http://schemas.microsoft.com/office/drawing/2014/main" id="{7AD9F72A-7642-5160-D5BF-7BF3F895AAD2}"/>
              </a:ext>
            </a:extLst>
          </p:cNvPr>
          <p:cNvSpPr/>
          <p:nvPr/>
        </p:nvSpPr>
        <p:spPr>
          <a:xfrm>
            <a:off x="0" y="6010183"/>
            <a:ext cx="12183117" cy="85674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7FD22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lang="pt-BR" sz="3200"/>
          </a:p>
        </p:txBody>
      </p:sp>
      <p:pic>
        <p:nvPicPr>
          <p:cNvPr id="8" name="Google Shape;168;g1e1aadb8f8e_0_17" descr="Texto&#10;&#10;Descrição gerada automaticamente com confiança média">
            <a:extLst>
              <a:ext uri="{FF2B5EF4-FFF2-40B4-BE49-F238E27FC236}">
                <a16:creationId xmlns:a16="http://schemas.microsoft.com/office/drawing/2014/main" id="{32221891-D2EF-EF90-3021-9221FDE7274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04526" y="6040176"/>
            <a:ext cx="1305343" cy="784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69;g1e1aadb8f8e_0_17" descr="Logotipo&#10;&#10;Descrição gerada automaticamente">
            <a:extLst>
              <a:ext uri="{FF2B5EF4-FFF2-40B4-BE49-F238E27FC236}">
                <a16:creationId xmlns:a16="http://schemas.microsoft.com/office/drawing/2014/main" id="{FF67A679-6AEF-1992-7BA1-BE21D2BA764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06293" y="6066200"/>
            <a:ext cx="2012069" cy="73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70;g1e1aadb8f8e_0_17" descr="Desenho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4B3223C2-3148-1F76-889F-2D15DFA7CF7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17547" y="6066200"/>
            <a:ext cx="1053954" cy="73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67;g1e1aadb8f8e_0_17" descr="Desenho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03B9DA19-523A-F37A-4AC5-088C167F0ECB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74123" y="6048464"/>
            <a:ext cx="2472391" cy="767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373037EE-6917-D358-0DCA-7818AB9C95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5218" y="6045018"/>
            <a:ext cx="821044" cy="79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67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e1aadb8f8e_0_17"/>
          <p:cNvSpPr txBox="1">
            <a:spLocks noGrp="1"/>
          </p:cNvSpPr>
          <p:nvPr>
            <p:ph type="sldNum" idx="12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6</a:t>
            </a:fld>
            <a:endParaRPr/>
          </a:p>
        </p:txBody>
      </p:sp>
      <p:pic>
        <p:nvPicPr>
          <p:cNvPr id="173" name="Google Shape;173;g1e1aadb8f8e_0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10026904" y="-94146"/>
            <a:ext cx="2070950" cy="22592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66;g1e1aadb8f8e_0_17">
            <a:extLst>
              <a:ext uri="{FF2B5EF4-FFF2-40B4-BE49-F238E27FC236}">
                <a16:creationId xmlns:a16="http://schemas.microsoft.com/office/drawing/2014/main" id="{5269B793-AE3F-1DAD-813D-AE8C0C2042AF}"/>
              </a:ext>
            </a:extLst>
          </p:cNvPr>
          <p:cNvSpPr/>
          <p:nvPr/>
        </p:nvSpPr>
        <p:spPr>
          <a:xfrm>
            <a:off x="0" y="6010183"/>
            <a:ext cx="12183117" cy="85674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7FD22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3" name="Google Shape;168;g1e1aadb8f8e_0_17" descr="Texto&#10;&#10;Descrição gerada automaticamente com confiança média">
            <a:extLst>
              <a:ext uri="{FF2B5EF4-FFF2-40B4-BE49-F238E27FC236}">
                <a16:creationId xmlns:a16="http://schemas.microsoft.com/office/drawing/2014/main" id="{C89D7DBC-E894-0EA2-2A55-2665AEF5096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44053" y="6073554"/>
            <a:ext cx="1305343" cy="784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69;g1e1aadb8f8e_0_17" descr="Logotipo&#10;&#10;Descrição gerada automaticamente">
            <a:extLst>
              <a:ext uri="{FF2B5EF4-FFF2-40B4-BE49-F238E27FC236}">
                <a16:creationId xmlns:a16="http://schemas.microsoft.com/office/drawing/2014/main" id="{34F79E7C-699C-DD29-CD91-CECBF0036C4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85252" y="6070156"/>
            <a:ext cx="2012069" cy="73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70;g1e1aadb8f8e_0_17" descr="Desenho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7CC203C5-4F58-6061-58D5-833CF31D03AA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69032" y="6074092"/>
            <a:ext cx="934749" cy="694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67;g1e1aadb8f8e_0_17" descr="Desenho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24A1EEFA-0393-93D1-5755-026644774D0E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107710" y="6037446"/>
            <a:ext cx="2472391" cy="76787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58;p2">
            <a:extLst>
              <a:ext uri="{FF2B5EF4-FFF2-40B4-BE49-F238E27FC236}">
                <a16:creationId xmlns:a16="http://schemas.microsoft.com/office/drawing/2014/main" id="{DAE09AF7-38E6-729E-764E-91BCF93582BE}"/>
              </a:ext>
            </a:extLst>
          </p:cNvPr>
          <p:cNvSpPr txBox="1"/>
          <p:nvPr/>
        </p:nvSpPr>
        <p:spPr>
          <a:xfrm>
            <a:off x="53866" y="48636"/>
            <a:ext cx="11262600" cy="147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pt-BR" sz="2800" b="1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28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 JORNADA CIENTÍFICA DA ENFERMAGEM DO HU-UNIFAP</a:t>
            </a:r>
            <a:endParaRPr sz="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28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endParaRPr sz="600" dirty="0">
              <a:latin typeface="Candara"/>
              <a:ea typeface="Candara"/>
              <a:cs typeface="Candara"/>
              <a:sym typeface="Candara"/>
            </a:endParaRPr>
          </a:p>
        </p:txBody>
      </p:sp>
      <p:cxnSp>
        <p:nvCxnSpPr>
          <p:cNvPr id="13" name="Google Shape;159;p2">
            <a:extLst>
              <a:ext uri="{FF2B5EF4-FFF2-40B4-BE49-F238E27FC236}">
                <a16:creationId xmlns:a16="http://schemas.microsoft.com/office/drawing/2014/main" id="{31519137-EC00-76F3-C4EE-50BB7579C3D1}"/>
              </a:ext>
            </a:extLst>
          </p:cNvPr>
          <p:cNvCxnSpPr>
            <a:cxnSpLocks/>
          </p:cNvCxnSpPr>
          <p:nvPr/>
        </p:nvCxnSpPr>
        <p:spPr>
          <a:xfrm>
            <a:off x="-17756" y="1073334"/>
            <a:ext cx="8868793" cy="0"/>
          </a:xfrm>
          <a:prstGeom prst="straightConnector1">
            <a:avLst/>
          </a:prstGeom>
          <a:noFill/>
          <a:ln w="19050" cap="flat" cmpd="sng">
            <a:solidFill>
              <a:srgbClr val="7FD22A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4" name="Imagem 13" descr="Texto, Logotipo&#10;&#10;Descrição gerada automaticamente">
            <a:extLst>
              <a:ext uri="{FF2B5EF4-FFF2-40B4-BE49-F238E27FC236}">
                <a16:creationId xmlns:a16="http://schemas.microsoft.com/office/drawing/2014/main" id="{ED5B89BA-3CDA-2EA0-9618-9B85D80344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00488" y="-888651"/>
            <a:ext cx="2446538" cy="2446538"/>
          </a:xfrm>
          <a:prstGeom prst="rect">
            <a:avLst/>
          </a:prstGeom>
        </p:spPr>
      </p:pic>
      <p:sp>
        <p:nvSpPr>
          <p:cNvPr id="7" name="Google Shape;166;g1e1aadb8f8e_0_17">
            <a:extLst>
              <a:ext uri="{FF2B5EF4-FFF2-40B4-BE49-F238E27FC236}">
                <a16:creationId xmlns:a16="http://schemas.microsoft.com/office/drawing/2014/main" id="{7AD9F72A-7642-5160-D5BF-7BF3F895AAD2}"/>
              </a:ext>
            </a:extLst>
          </p:cNvPr>
          <p:cNvSpPr/>
          <p:nvPr/>
        </p:nvSpPr>
        <p:spPr>
          <a:xfrm>
            <a:off x="0" y="6010183"/>
            <a:ext cx="12183117" cy="85674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7FD22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lang="pt-BR" sz="3200"/>
          </a:p>
        </p:txBody>
      </p:sp>
      <p:pic>
        <p:nvPicPr>
          <p:cNvPr id="8" name="Google Shape;168;g1e1aadb8f8e_0_17" descr="Texto&#10;&#10;Descrição gerada automaticamente com confiança média">
            <a:extLst>
              <a:ext uri="{FF2B5EF4-FFF2-40B4-BE49-F238E27FC236}">
                <a16:creationId xmlns:a16="http://schemas.microsoft.com/office/drawing/2014/main" id="{32221891-D2EF-EF90-3021-9221FDE7274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04526" y="6040176"/>
            <a:ext cx="1305343" cy="784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69;g1e1aadb8f8e_0_17" descr="Logotipo&#10;&#10;Descrição gerada automaticamente">
            <a:extLst>
              <a:ext uri="{FF2B5EF4-FFF2-40B4-BE49-F238E27FC236}">
                <a16:creationId xmlns:a16="http://schemas.microsoft.com/office/drawing/2014/main" id="{FF67A679-6AEF-1992-7BA1-BE21D2BA764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06293" y="6066200"/>
            <a:ext cx="2012069" cy="73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70;g1e1aadb8f8e_0_17" descr="Desenho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4B3223C2-3148-1F76-889F-2D15DFA7CF7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17547" y="6066200"/>
            <a:ext cx="1053954" cy="73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67;g1e1aadb8f8e_0_17" descr="Desenho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03B9DA19-523A-F37A-4AC5-088C167F0ECB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74123" y="6048464"/>
            <a:ext cx="2472391" cy="767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373037EE-6917-D358-0DCA-7818AB9C95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5218" y="6045018"/>
            <a:ext cx="821044" cy="79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770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10" descr="mãos aplaudindo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80102" cy="6804025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pic>
      <p:sp>
        <p:nvSpPr>
          <p:cNvPr id="179" name="Google Shape;179;p10"/>
          <p:cNvSpPr txBox="1">
            <a:spLocks noGrp="1"/>
          </p:cNvSpPr>
          <p:nvPr>
            <p:ph type="ctrTitle"/>
          </p:nvPr>
        </p:nvSpPr>
        <p:spPr>
          <a:xfrm>
            <a:off x="8458200" y="2798354"/>
            <a:ext cx="3733800" cy="10136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0000" tIns="180000" rIns="252000" bIns="1800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Corbel"/>
              <a:buNone/>
            </a:pPr>
            <a:r>
              <a:rPr lang="pt-BR"/>
              <a:t>Obrigado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Custom 129">
      <a:dk1>
        <a:srgbClr val="000000"/>
      </a:dk1>
      <a:lt1>
        <a:srgbClr val="FFFFFF"/>
      </a:lt1>
      <a:dk2>
        <a:srgbClr val="3F3F3F"/>
      </a:dk2>
      <a:lt2>
        <a:srgbClr val="E3E3ED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56</Words>
  <Application>Microsoft Office PowerPoint</Application>
  <PresentationFormat>Widescreen</PresentationFormat>
  <Paragraphs>27</Paragraphs>
  <Slides>7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Calibri</vt:lpstr>
      <vt:lpstr>Corbel</vt:lpstr>
      <vt:lpstr>Arial</vt:lpstr>
      <vt:lpstr>Candara</vt:lpstr>
      <vt:lpstr>Tema do Office</vt:lpstr>
      <vt:lpstr>TÍTULO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Jamilly Michelly Santos de Souza</dc:creator>
  <cp:lastModifiedBy>Fabiana Pereira Marques</cp:lastModifiedBy>
  <cp:revision>1</cp:revision>
  <dcterms:created xsi:type="dcterms:W3CDTF">2023-04-20T13:56:22Z</dcterms:created>
  <dcterms:modified xsi:type="dcterms:W3CDTF">2023-04-26T11:29:06Z</dcterms:modified>
</cp:coreProperties>
</file>