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F9D3C5-9E6B-47A0-B652-68C784D1B5C5}" v="43" dt="2023-04-25T12:39:13.125"/>
    <p1510:client id="{E7E700CD-8A7B-4755-8E77-288850708544}" v="119" dt="2023-04-26T11:40:59.6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896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ana Pereira Marques" userId="2809f4c3-7e40-4ce6-9ad0-63417876eb32" providerId="ADAL" clId="{E7E700CD-8A7B-4755-8E77-288850708544}"/>
    <pc:docChg chg="undo custSel modSld">
      <pc:chgData name="Fabiana Pereira Marques" userId="2809f4c3-7e40-4ce6-9ad0-63417876eb32" providerId="ADAL" clId="{E7E700CD-8A7B-4755-8E77-288850708544}" dt="2023-04-26T11:41:16.430" v="393" actId="1035"/>
      <pc:docMkLst>
        <pc:docMk/>
      </pc:docMkLst>
      <pc:sldChg chg="addSp delSp modSp mod setBg">
        <pc:chgData name="Fabiana Pereira Marques" userId="2809f4c3-7e40-4ce6-9ad0-63417876eb32" providerId="ADAL" clId="{E7E700CD-8A7B-4755-8E77-288850708544}" dt="2023-04-26T11:41:16.430" v="393" actId="1035"/>
        <pc:sldMkLst>
          <pc:docMk/>
          <pc:sldMk cId="2712444640" sldId="256"/>
        </pc:sldMkLst>
        <pc:spChg chg="mod">
          <ac:chgData name="Fabiana Pereira Marques" userId="2809f4c3-7e40-4ce6-9ad0-63417876eb32" providerId="ADAL" clId="{E7E700CD-8A7B-4755-8E77-288850708544}" dt="2023-04-26T11:41:16.430" v="393" actId="1035"/>
          <ac:spMkLst>
            <pc:docMk/>
            <pc:sldMk cId="2712444640" sldId="256"/>
            <ac:spMk id="6" creationId="{73E0E306-5229-D0B9-5118-CB87D9775C47}"/>
          </ac:spMkLst>
        </pc:spChg>
        <pc:spChg chg="mod">
          <ac:chgData name="Fabiana Pereira Marques" userId="2809f4c3-7e40-4ce6-9ad0-63417876eb32" providerId="ADAL" clId="{E7E700CD-8A7B-4755-8E77-288850708544}" dt="2023-04-26T11:41:11.146" v="390" actId="1037"/>
          <ac:spMkLst>
            <pc:docMk/>
            <pc:sldMk cId="2712444640" sldId="256"/>
            <ac:spMk id="7" creationId="{F343C6E7-C4D7-F95F-9E5A-0F0908871005}"/>
          </ac:spMkLst>
        </pc:spChg>
        <pc:spChg chg="mod">
          <ac:chgData name="Fabiana Pereira Marques" userId="2809f4c3-7e40-4ce6-9ad0-63417876eb32" providerId="ADAL" clId="{E7E700CD-8A7B-4755-8E77-288850708544}" dt="2023-04-26T11:36:26.336" v="218" actId="1076"/>
          <ac:spMkLst>
            <pc:docMk/>
            <pc:sldMk cId="2712444640" sldId="256"/>
            <ac:spMk id="8" creationId="{0B6C410C-8525-154D-9759-2FE1F672D290}"/>
          </ac:spMkLst>
        </pc:spChg>
        <pc:spChg chg="mod">
          <ac:chgData name="Fabiana Pereira Marques" userId="2809f4c3-7e40-4ce6-9ad0-63417876eb32" providerId="ADAL" clId="{E7E700CD-8A7B-4755-8E77-288850708544}" dt="2023-04-26T11:34:17.393" v="115" actId="1036"/>
          <ac:spMkLst>
            <pc:docMk/>
            <pc:sldMk cId="2712444640" sldId="256"/>
            <ac:spMk id="10" creationId="{FE799D62-F863-93E8-CBED-3C659BD70250}"/>
          </ac:spMkLst>
        </pc:spChg>
        <pc:spChg chg="mod">
          <ac:chgData name="Fabiana Pereira Marques" userId="2809f4c3-7e40-4ce6-9ad0-63417876eb32" providerId="ADAL" clId="{E7E700CD-8A7B-4755-8E77-288850708544}" dt="2023-04-26T11:34:17.393" v="115" actId="1036"/>
          <ac:spMkLst>
            <pc:docMk/>
            <pc:sldMk cId="2712444640" sldId="256"/>
            <ac:spMk id="12" creationId="{3F81FF8C-CB21-8ACA-BD68-EF169EAE947C}"/>
          </ac:spMkLst>
        </pc:spChg>
        <pc:spChg chg="mod">
          <ac:chgData name="Fabiana Pereira Marques" userId="2809f4c3-7e40-4ce6-9ad0-63417876eb32" providerId="ADAL" clId="{E7E700CD-8A7B-4755-8E77-288850708544}" dt="2023-04-26T11:37:00.315" v="245" actId="1036"/>
          <ac:spMkLst>
            <pc:docMk/>
            <pc:sldMk cId="2712444640" sldId="256"/>
            <ac:spMk id="14" creationId="{97E9EEC7-E714-84F6-00A5-5A63D5F61902}"/>
          </ac:spMkLst>
        </pc:spChg>
        <pc:spChg chg="mod">
          <ac:chgData name="Fabiana Pereira Marques" userId="2809f4c3-7e40-4ce6-9ad0-63417876eb32" providerId="ADAL" clId="{E7E700CD-8A7B-4755-8E77-288850708544}" dt="2023-04-26T11:34:56.728" v="153" actId="1035"/>
          <ac:spMkLst>
            <pc:docMk/>
            <pc:sldMk cId="2712444640" sldId="256"/>
            <ac:spMk id="24" creationId="{7E5CBB83-8FAB-8DF4-83B5-4804FC0FE8E7}"/>
          </ac:spMkLst>
        </pc:spChg>
        <pc:spChg chg="mod">
          <ac:chgData name="Fabiana Pereira Marques" userId="2809f4c3-7e40-4ce6-9ad0-63417876eb32" providerId="ADAL" clId="{E7E700CD-8A7B-4755-8E77-288850708544}" dt="2023-04-26T11:35:17.082" v="197" actId="14100"/>
          <ac:spMkLst>
            <pc:docMk/>
            <pc:sldMk cId="2712444640" sldId="256"/>
            <ac:spMk id="26" creationId="{D3B08A4F-0BA6-B7C0-3DA8-0C3D1B6DB169}"/>
          </ac:spMkLst>
        </pc:spChg>
        <pc:spChg chg="mod">
          <ac:chgData name="Fabiana Pereira Marques" userId="2809f4c3-7e40-4ce6-9ad0-63417876eb32" providerId="ADAL" clId="{E7E700CD-8A7B-4755-8E77-288850708544}" dt="2023-04-26T11:36:23.896" v="217" actId="1076"/>
          <ac:spMkLst>
            <pc:docMk/>
            <pc:sldMk cId="2712444640" sldId="256"/>
            <ac:spMk id="28" creationId="{041E1DB5-7124-7467-365E-D105E872BB87}"/>
          </ac:spMkLst>
        </pc:spChg>
        <pc:spChg chg="mod">
          <ac:chgData name="Fabiana Pereira Marques" userId="2809f4c3-7e40-4ce6-9ad0-63417876eb32" providerId="ADAL" clId="{E7E700CD-8A7B-4755-8E77-288850708544}" dt="2023-04-26T11:35:41.789" v="208" actId="1035"/>
          <ac:spMkLst>
            <pc:docMk/>
            <pc:sldMk cId="2712444640" sldId="256"/>
            <ac:spMk id="29" creationId="{60885C59-4943-6DAF-8E93-28D5C79A8CBF}"/>
          </ac:spMkLst>
        </pc:spChg>
        <pc:spChg chg="mod">
          <ac:chgData name="Fabiana Pereira Marques" userId="2809f4c3-7e40-4ce6-9ad0-63417876eb32" providerId="ADAL" clId="{E7E700CD-8A7B-4755-8E77-288850708544}" dt="2023-04-26T11:35:59.880" v="214" actId="14100"/>
          <ac:spMkLst>
            <pc:docMk/>
            <pc:sldMk cId="2712444640" sldId="256"/>
            <ac:spMk id="30" creationId="{4B6901FA-3C7D-6529-B6B0-5A2C6F5F018B}"/>
          </ac:spMkLst>
        </pc:spChg>
        <pc:spChg chg="mod">
          <ac:chgData name="Fabiana Pereira Marques" userId="2809f4c3-7e40-4ce6-9ad0-63417876eb32" providerId="ADAL" clId="{E7E700CD-8A7B-4755-8E77-288850708544}" dt="2023-04-26T11:34:56.728" v="153" actId="1035"/>
          <ac:spMkLst>
            <pc:docMk/>
            <pc:sldMk cId="2712444640" sldId="256"/>
            <ac:spMk id="31" creationId="{58FB5289-D635-8A8A-79B6-FAABC6BA3D07}"/>
          </ac:spMkLst>
        </pc:spChg>
        <pc:spChg chg="mod">
          <ac:chgData name="Fabiana Pereira Marques" userId="2809f4c3-7e40-4ce6-9ad0-63417876eb32" providerId="ADAL" clId="{E7E700CD-8A7B-4755-8E77-288850708544}" dt="2023-04-26T11:36:04.800" v="215" actId="14100"/>
          <ac:spMkLst>
            <pc:docMk/>
            <pc:sldMk cId="2712444640" sldId="256"/>
            <ac:spMk id="32" creationId="{4C5F2338-AAC5-A5CB-485F-2B909757293D}"/>
          </ac:spMkLst>
        </pc:spChg>
        <pc:spChg chg="mod">
          <ac:chgData name="Fabiana Pereira Marques" userId="2809f4c3-7e40-4ce6-9ad0-63417876eb32" providerId="ADAL" clId="{E7E700CD-8A7B-4755-8E77-288850708544}" dt="2023-04-26T11:35:21.610" v="203" actId="1035"/>
          <ac:spMkLst>
            <pc:docMk/>
            <pc:sldMk cId="2712444640" sldId="256"/>
            <ac:spMk id="33" creationId="{43C896F2-F19D-7FC1-B339-8ABE2F0327E9}"/>
          </ac:spMkLst>
        </pc:spChg>
        <pc:spChg chg="mod">
          <ac:chgData name="Fabiana Pereira Marques" userId="2809f4c3-7e40-4ce6-9ad0-63417876eb32" providerId="ADAL" clId="{E7E700CD-8A7B-4755-8E77-288850708544}" dt="2023-04-26T11:36:11.352" v="216" actId="14100"/>
          <ac:spMkLst>
            <pc:docMk/>
            <pc:sldMk cId="2712444640" sldId="256"/>
            <ac:spMk id="34" creationId="{36F08DC4-D19C-C28E-139D-45B6921C8DD9}"/>
          </ac:spMkLst>
        </pc:spChg>
        <pc:picChg chg="mod">
          <ac:chgData name="Fabiana Pereira Marques" userId="2809f4c3-7e40-4ce6-9ad0-63417876eb32" providerId="ADAL" clId="{E7E700CD-8A7B-4755-8E77-288850708544}" dt="2023-04-26T11:37:00.315" v="245" actId="1036"/>
          <ac:picMkLst>
            <pc:docMk/>
            <pc:sldMk cId="2712444640" sldId="256"/>
            <ac:picMk id="3" creationId="{573A26A4-D365-2095-D827-4FC44361E2BA}"/>
          </ac:picMkLst>
        </pc:picChg>
        <pc:picChg chg="add mod">
          <ac:chgData name="Fabiana Pereira Marques" userId="2809f4c3-7e40-4ce6-9ad0-63417876eb32" providerId="ADAL" clId="{E7E700CD-8A7B-4755-8E77-288850708544}" dt="2023-04-26T11:38:14.497" v="271" actId="29295"/>
          <ac:picMkLst>
            <pc:docMk/>
            <pc:sldMk cId="2712444640" sldId="256"/>
            <ac:picMk id="4" creationId="{5EFA4DAB-B842-B02A-8CFA-4417AFE663FF}"/>
          </ac:picMkLst>
        </pc:picChg>
        <pc:picChg chg="add del">
          <ac:chgData name="Fabiana Pereira Marques" userId="2809f4c3-7e40-4ce6-9ad0-63417876eb32" providerId="ADAL" clId="{E7E700CD-8A7B-4755-8E77-288850708544}" dt="2023-04-26T11:31:29.159" v="37" actId="21"/>
          <ac:picMkLst>
            <pc:docMk/>
            <pc:sldMk cId="2712444640" sldId="256"/>
            <ac:picMk id="9" creationId="{7067E769-3D9F-2A59-1DC1-75BCF98AA564}"/>
          </ac:picMkLst>
        </pc:picChg>
        <pc:picChg chg="add mod">
          <ac:chgData name="Fabiana Pereira Marques" userId="2809f4c3-7e40-4ce6-9ad0-63417876eb32" providerId="ADAL" clId="{E7E700CD-8A7B-4755-8E77-288850708544}" dt="2023-04-26T11:37:07.358" v="246" actId="1076"/>
          <ac:picMkLst>
            <pc:docMk/>
            <pc:sldMk cId="2712444640" sldId="256"/>
            <ac:picMk id="11" creationId="{5AD64AA8-AE59-7E9A-C820-E13DD10DEC6C}"/>
          </ac:picMkLst>
        </pc:picChg>
        <pc:picChg chg="add mod">
          <ac:chgData name="Fabiana Pereira Marques" userId="2809f4c3-7e40-4ce6-9ad0-63417876eb32" providerId="ADAL" clId="{E7E700CD-8A7B-4755-8E77-288850708544}" dt="2023-04-26T11:39:10.301" v="288" actId="14100"/>
          <ac:picMkLst>
            <pc:docMk/>
            <pc:sldMk cId="2712444640" sldId="256"/>
            <ac:picMk id="13" creationId="{6A87B307-DA76-78B7-5A4C-315F1556FEAB}"/>
          </ac:picMkLst>
        </pc:picChg>
        <pc:picChg chg="add mod">
          <ac:chgData name="Fabiana Pereira Marques" userId="2809f4c3-7e40-4ce6-9ad0-63417876eb32" providerId="ADAL" clId="{E7E700CD-8A7B-4755-8E77-288850708544}" dt="2023-04-26T11:39:07.529" v="287" actId="1036"/>
          <ac:picMkLst>
            <pc:docMk/>
            <pc:sldMk cId="2712444640" sldId="256"/>
            <ac:picMk id="15" creationId="{60F91516-61ED-CF05-6FFA-0975D4BF8AD5}"/>
          </ac:picMkLst>
        </pc:picChg>
        <pc:picChg chg="mod">
          <ac:chgData name="Fabiana Pereira Marques" userId="2809f4c3-7e40-4ce6-9ad0-63417876eb32" providerId="ADAL" clId="{E7E700CD-8A7B-4755-8E77-288850708544}" dt="2023-04-26T11:37:00.315" v="245" actId="1036"/>
          <ac:picMkLst>
            <pc:docMk/>
            <pc:sldMk cId="2712444640" sldId="256"/>
            <ac:picMk id="23" creationId="{8B277707-F888-338C-838A-815497EB688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D25F-867A-4BF6-95A1-4878F74331DD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EA5A-DE1C-4384-B52A-DBDD1A7C2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675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D25F-867A-4BF6-95A1-4878F74331DD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EA5A-DE1C-4384-B52A-DBDD1A7C2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78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D25F-867A-4BF6-95A1-4878F74331DD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EA5A-DE1C-4384-B52A-DBDD1A7C2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8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D25F-867A-4BF6-95A1-4878F74331DD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EA5A-DE1C-4384-B52A-DBDD1A7C2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30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D25F-867A-4BF6-95A1-4878F74331DD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EA5A-DE1C-4384-B52A-DBDD1A7C2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76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D25F-867A-4BF6-95A1-4878F74331DD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EA5A-DE1C-4384-B52A-DBDD1A7C2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63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D25F-867A-4BF6-95A1-4878F74331DD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EA5A-DE1C-4384-B52A-DBDD1A7C2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9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D25F-867A-4BF6-95A1-4878F74331DD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EA5A-DE1C-4384-B52A-DBDD1A7C2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891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D25F-867A-4BF6-95A1-4878F74331DD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EA5A-DE1C-4384-B52A-DBDD1A7C2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721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D25F-867A-4BF6-95A1-4878F74331DD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EA5A-DE1C-4384-B52A-DBDD1A7C2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2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D25F-867A-4BF6-95A1-4878F74331DD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EA5A-DE1C-4384-B52A-DBDD1A7C2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460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2D25F-867A-4BF6-95A1-4878F74331DD}" type="datetimeFigureOut">
              <a:rPr lang="pt-BR" smtClean="0"/>
              <a:t>26/04/2023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5EA5A-DE1C-4384-B52A-DBDD1A7C29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39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dotDmn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>
            <a:extLst>
              <a:ext uri="{FF2B5EF4-FFF2-40B4-BE49-F238E27FC236}">
                <a16:creationId xmlns:a16="http://schemas.microsoft.com/office/drawing/2014/main" id="{97E9EEC7-E714-84F6-00A5-5A63D5F61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2" y="-49127"/>
            <a:ext cx="5915025" cy="2356556"/>
          </a:xfrm>
        </p:spPr>
        <p:txBody>
          <a:bodyPr>
            <a:noAutofit/>
          </a:bodyPr>
          <a:lstStyle/>
          <a:p>
            <a:pPr algn="ctr"/>
            <a:br>
              <a:rPr lang="pt-BR" sz="1600" dirty="0"/>
            </a:br>
            <a:r>
              <a:rPr lang="pt-BR" sz="1400" i="0" u="none" strike="noStrike" cap="none" dirty="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I JORNADA CIENTÍFICA DA ENFERMAGEM DO HU-UNIFAP</a:t>
            </a:r>
            <a:br>
              <a:rPr lang="pt-BR" sz="1600" dirty="0"/>
            </a:br>
            <a:endParaRPr lang="pt-BR" sz="1600" dirty="0"/>
          </a:p>
        </p:txBody>
      </p:sp>
      <p:pic>
        <p:nvPicPr>
          <p:cNvPr id="23" name="Espaço Reservado para Conteúdo 22" descr="Desenho de uma pessoa&#10;&#10;Descrição gerada automaticamente com confiança baixa">
            <a:extLst>
              <a:ext uri="{FF2B5EF4-FFF2-40B4-BE49-F238E27FC236}">
                <a16:creationId xmlns:a16="http://schemas.microsoft.com/office/drawing/2014/main" id="{8B277707-F888-338C-838A-815497EB688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300" y="-305003"/>
            <a:ext cx="1766245" cy="1766245"/>
          </a:xfrm>
          <a:noFill/>
          <a:ln>
            <a:noFill/>
          </a:ln>
        </p:spPr>
      </p:pic>
      <p:pic>
        <p:nvPicPr>
          <p:cNvPr id="3" name="Imagem 2" descr="Texto, Logotipo&#10;&#10;Descrição gerada automaticamente">
            <a:extLst>
              <a:ext uri="{FF2B5EF4-FFF2-40B4-BE49-F238E27FC236}">
                <a16:creationId xmlns:a16="http://schemas.microsoft.com/office/drawing/2014/main" id="{573A26A4-D365-2095-D827-4FC44361E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418" y="-289206"/>
            <a:ext cx="1917430" cy="182979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73E0E306-5229-D0B9-5118-CB87D9775C47}"/>
              </a:ext>
            </a:extLst>
          </p:cNvPr>
          <p:cNvSpPr txBox="1"/>
          <p:nvPr/>
        </p:nvSpPr>
        <p:spPr>
          <a:xfrm>
            <a:off x="519112" y="1588254"/>
            <a:ext cx="603408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TÍTULO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343C6E7-C4D7-F95F-9E5A-0F0908871005}"/>
              </a:ext>
            </a:extLst>
          </p:cNvPr>
          <p:cNvSpPr txBox="1"/>
          <p:nvPr/>
        </p:nvSpPr>
        <p:spPr>
          <a:xfrm>
            <a:off x="5223404" y="1929295"/>
            <a:ext cx="1495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Autor(es):</a:t>
            </a:r>
          </a:p>
          <a:p>
            <a:r>
              <a:rPr lang="pt-BR" sz="1200" dirty="0"/>
              <a:t>ORCID</a:t>
            </a:r>
          </a:p>
          <a:p>
            <a:endParaRPr lang="pt-BR" sz="1200" dirty="0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0B6C410C-8525-154D-9759-2FE1F672D290}"/>
              </a:ext>
            </a:extLst>
          </p:cNvPr>
          <p:cNvSpPr/>
          <p:nvPr/>
        </p:nvSpPr>
        <p:spPr>
          <a:xfrm>
            <a:off x="397671" y="2985384"/>
            <a:ext cx="3043236" cy="3469954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FE799D62-F863-93E8-CBED-3C659BD70250}"/>
              </a:ext>
            </a:extLst>
          </p:cNvPr>
          <p:cNvSpPr/>
          <p:nvPr/>
        </p:nvSpPr>
        <p:spPr>
          <a:xfrm>
            <a:off x="385762" y="6877778"/>
            <a:ext cx="3021811" cy="673729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3F81FF8C-CB21-8ACA-BD68-EF169EAE947C}"/>
              </a:ext>
            </a:extLst>
          </p:cNvPr>
          <p:cNvSpPr/>
          <p:nvPr/>
        </p:nvSpPr>
        <p:spPr>
          <a:xfrm>
            <a:off x="385762" y="7923705"/>
            <a:ext cx="3043237" cy="2598984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7E5CBB83-8FAB-8DF4-83B5-4804FC0FE8E7}"/>
              </a:ext>
            </a:extLst>
          </p:cNvPr>
          <p:cNvSpPr/>
          <p:nvPr/>
        </p:nvSpPr>
        <p:spPr>
          <a:xfrm>
            <a:off x="3638815" y="2983147"/>
            <a:ext cx="2824162" cy="4960019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D3B08A4F-0BA6-B7C0-3DA8-0C3D1B6DB169}"/>
              </a:ext>
            </a:extLst>
          </p:cNvPr>
          <p:cNvSpPr/>
          <p:nvPr/>
        </p:nvSpPr>
        <p:spPr>
          <a:xfrm>
            <a:off x="3648077" y="8332425"/>
            <a:ext cx="2809874" cy="2190264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041E1DB5-7124-7467-365E-D105E872BB87}"/>
              </a:ext>
            </a:extLst>
          </p:cNvPr>
          <p:cNvSpPr/>
          <p:nvPr/>
        </p:nvSpPr>
        <p:spPr>
          <a:xfrm>
            <a:off x="1121569" y="2761776"/>
            <a:ext cx="1571625" cy="36168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INTRODUÇÃO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29" name="Retângulo: Cantos Arredondados 28">
            <a:extLst>
              <a:ext uri="{FF2B5EF4-FFF2-40B4-BE49-F238E27FC236}">
                <a16:creationId xmlns:a16="http://schemas.microsoft.com/office/drawing/2014/main" id="{60885C59-4943-6DAF-8E93-28D5C79A8CBF}"/>
              </a:ext>
            </a:extLst>
          </p:cNvPr>
          <p:cNvSpPr/>
          <p:nvPr/>
        </p:nvSpPr>
        <p:spPr>
          <a:xfrm>
            <a:off x="1121569" y="6746401"/>
            <a:ext cx="1571625" cy="34551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OBJETIVO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30" name="Retângulo: Cantos Arredondados 29">
            <a:extLst>
              <a:ext uri="{FF2B5EF4-FFF2-40B4-BE49-F238E27FC236}">
                <a16:creationId xmlns:a16="http://schemas.microsoft.com/office/drawing/2014/main" id="{4B6901FA-3C7D-6529-B6B0-5A2C6F5F018B}"/>
              </a:ext>
            </a:extLst>
          </p:cNvPr>
          <p:cNvSpPr/>
          <p:nvPr/>
        </p:nvSpPr>
        <p:spPr>
          <a:xfrm>
            <a:off x="1110855" y="7730984"/>
            <a:ext cx="1571625" cy="36157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METODOLOGIA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58FB5289-D635-8A8A-79B6-FAABC6BA3D07}"/>
              </a:ext>
            </a:extLst>
          </p:cNvPr>
          <p:cNvSpPr/>
          <p:nvPr/>
        </p:nvSpPr>
        <p:spPr>
          <a:xfrm>
            <a:off x="4280342" y="2759438"/>
            <a:ext cx="1653733" cy="37956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RESULTADOS E DISCUSSÃO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32" name="Retângulo: Cantos Arredondados 31">
            <a:extLst>
              <a:ext uri="{FF2B5EF4-FFF2-40B4-BE49-F238E27FC236}">
                <a16:creationId xmlns:a16="http://schemas.microsoft.com/office/drawing/2014/main" id="{4C5F2338-AAC5-A5CB-485F-2B909757293D}"/>
              </a:ext>
            </a:extLst>
          </p:cNvPr>
          <p:cNvSpPr/>
          <p:nvPr/>
        </p:nvSpPr>
        <p:spPr>
          <a:xfrm>
            <a:off x="4274345" y="8113825"/>
            <a:ext cx="1571624" cy="40285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CONCLUSÃO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33" name="Retângulo: Cantos Arredondados 32">
            <a:extLst>
              <a:ext uri="{FF2B5EF4-FFF2-40B4-BE49-F238E27FC236}">
                <a16:creationId xmlns:a16="http://schemas.microsoft.com/office/drawing/2014/main" id="{43C896F2-F19D-7FC1-B339-8ABE2F0327E9}"/>
              </a:ext>
            </a:extLst>
          </p:cNvPr>
          <p:cNvSpPr/>
          <p:nvPr/>
        </p:nvSpPr>
        <p:spPr>
          <a:xfrm>
            <a:off x="385762" y="10813752"/>
            <a:ext cx="6072189" cy="121920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34" name="Retângulo: Cantos Arredondados 33">
            <a:extLst>
              <a:ext uri="{FF2B5EF4-FFF2-40B4-BE49-F238E27FC236}">
                <a16:creationId xmlns:a16="http://schemas.microsoft.com/office/drawing/2014/main" id="{36F08DC4-D19C-C28E-139D-45B6921C8DD9}"/>
              </a:ext>
            </a:extLst>
          </p:cNvPr>
          <p:cNvSpPr/>
          <p:nvPr/>
        </p:nvSpPr>
        <p:spPr>
          <a:xfrm>
            <a:off x="2722217" y="10634275"/>
            <a:ext cx="1571624" cy="38105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REFERÊNCIAS</a:t>
            </a:r>
            <a:endParaRPr lang="pt-BR" sz="1200" dirty="0">
              <a:solidFill>
                <a:schemeClr val="tx1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EFA4DAB-B842-B02A-8CFA-4417AFE663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124" y="34123"/>
            <a:ext cx="770889" cy="743514"/>
          </a:xfrm>
          <a:prstGeom prst="rect">
            <a:avLst/>
          </a:prstGeom>
        </p:spPr>
      </p:pic>
      <p:pic>
        <p:nvPicPr>
          <p:cNvPr id="11" name="Google Shape;168;g1e1aadb8f8e_0_17" descr="Texto&#10;&#10;Descrição gerada automaticamente com confiança média">
            <a:extLst>
              <a:ext uri="{FF2B5EF4-FFF2-40B4-BE49-F238E27FC236}">
                <a16:creationId xmlns:a16="http://schemas.microsoft.com/office/drawing/2014/main" id="{5AD64AA8-AE59-7E9A-C820-E13DD10DEC6C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11407" y="102595"/>
            <a:ext cx="1084057" cy="63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69;g1e1aadb8f8e_0_17" descr="Logotipo&#10;&#10;Descrição gerada automaticamente">
            <a:extLst>
              <a:ext uri="{FF2B5EF4-FFF2-40B4-BE49-F238E27FC236}">
                <a16:creationId xmlns:a16="http://schemas.microsoft.com/office/drawing/2014/main" id="{6A87B307-DA76-78B7-5A4C-315F1556FEAB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90079" y="81758"/>
            <a:ext cx="1287991" cy="3856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67;g1e1aadb8f8e_0_17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60F91516-61ED-CF05-6FFA-0975D4BF8AD5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32255" y="467406"/>
            <a:ext cx="1367873" cy="3907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2444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163</TotalTime>
  <Words>23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Tema do Office</vt:lpstr>
      <vt:lpstr> I JORNADA CIENTÍFICA DA ENFERMAGEM DO HU-UNIFAP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84ª SEMANA BRASILEIRA DE ENFERMAGEM I JORNADA CIENTÍFICA DA ENFERMAGEM DO HU-UNIFAP</dc:title>
  <dc:creator>Fabiana Pereira Marques</dc:creator>
  <cp:lastModifiedBy>Fabiana Pereira Marques</cp:lastModifiedBy>
  <cp:revision>2</cp:revision>
  <dcterms:created xsi:type="dcterms:W3CDTF">2023-04-24T19:16:11Z</dcterms:created>
  <dcterms:modified xsi:type="dcterms:W3CDTF">2023-04-26T11:41:20Z</dcterms:modified>
</cp:coreProperties>
</file>