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0875" cy="43200638"/>
  <p:notesSz cx="6858000" cy="9144000"/>
  <p:embeddedFontLst>
    <p:embeddedFont>
      <p:font typeface="Aptos Narrow" panose="020B0004020202020204" pitchFamily="34" charset="0"/>
      <p:regular r:id="rId4"/>
      <p:bold r:id="rId5"/>
    </p:embeddedFont>
    <p:embeddedFont>
      <p:font typeface="Arial Narrow" panose="020B060602020203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bb3YwEo5WOGNcFm8HR9nvsWEh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B9360FA-1D74-40DD-AB5E-C2AB6D8852E4}">
  <a:tblStyle styleId="{7B9360FA-1D74-40DD-AB5E-C2AB6D8852E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18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66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30068" y="7070105"/>
            <a:ext cx="27540745" cy="150402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52"/>
              <a:buFont typeface="Calibri"/>
              <a:buNone/>
              <a:defRPr sz="212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50113" y="22690337"/>
            <a:ext cx="24300655" cy="10430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8505"/>
            </a:lvl1pPr>
            <a:lvl2pPr lvl="1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sz="7085"/>
            </a:lvl2pPr>
            <a:lvl3pPr lvl="2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6380"/>
            </a:lvl3pPr>
            <a:lvl4pPr lvl="3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/>
            </a:lvl4pPr>
            <a:lvl5pPr lvl="4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/>
            </a:lvl5pPr>
            <a:lvl6pPr lvl="5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/>
            </a:lvl6pPr>
            <a:lvl7pPr lvl="6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/>
            </a:lvl7pPr>
            <a:lvl8pPr lvl="7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/>
            </a:lvl8pPr>
            <a:lvl9pPr lvl="8" algn="ctr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563" y="2300046"/>
            <a:ext cx="27945755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495236" y="11232500"/>
            <a:ext cx="27410409" cy="27945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714483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571954" lvl="1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7931" lvl="2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3909" lvl="3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29885" lvl="4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5863" lvl="5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1840" lvl="6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7817" lvl="7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3794" lvl="8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374824" y="17112090"/>
            <a:ext cx="36610543" cy="698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5800555" y="10328157"/>
            <a:ext cx="36610543" cy="20554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714483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571954" lvl="1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7931" lvl="2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3909" lvl="3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29885" lvl="4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5863" lvl="5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1840" lvl="6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7817" lvl="7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3794" lvl="8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563" y="2300046"/>
            <a:ext cx="27945755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563" y="11500173"/>
            <a:ext cx="27945755" cy="2741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714483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571954" lvl="1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7931" lvl="2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3909" lvl="3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29885" lvl="4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5863" lvl="5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1840" lvl="6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7817" lvl="7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3794" lvl="8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688" y="10770177"/>
            <a:ext cx="27945755" cy="1797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52"/>
              <a:buFont typeface="Calibri"/>
              <a:buNone/>
              <a:defRPr sz="212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688" y="28910440"/>
            <a:ext cx="27945755" cy="9450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142989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8505">
                <a:solidFill>
                  <a:schemeClr val="dk1"/>
                </a:solidFill>
              </a:defRPr>
            </a:lvl1pPr>
            <a:lvl2pPr marL="4571954" lvl="1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1417"/>
              <a:buNone/>
              <a:defRPr sz="7085">
                <a:solidFill>
                  <a:srgbClr val="888888"/>
                </a:solidFill>
              </a:defRPr>
            </a:lvl2pPr>
            <a:lvl3pPr marL="6857931" lvl="2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1276"/>
              <a:buNone/>
              <a:defRPr sz="6380">
                <a:solidFill>
                  <a:srgbClr val="888888"/>
                </a:solidFill>
              </a:defRPr>
            </a:lvl3pPr>
            <a:lvl4pPr marL="9143909" lvl="3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1134"/>
              <a:buNone/>
              <a:defRPr sz="5670">
                <a:solidFill>
                  <a:srgbClr val="888888"/>
                </a:solidFill>
              </a:defRPr>
            </a:lvl4pPr>
            <a:lvl5pPr marL="11429885" lvl="4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1134"/>
              <a:buNone/>
              <a:defRPr sz="5670">
                <a:solidFill>
                  <a:srgbClr val="888888"/>
                </a:solidFill>
              </a:defRPr>
            </a:lvl5pPr>
            <a:lvl6pPr marL="13715863" lvl="5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1134"/>
              <a:buNone/>
              <a:defRPr sz="5670">
                <a:solidFill>
                  <a:srgbClr val="888888"/>
                </a:solidFill>
              </a:defRPr>
            </a:lvl6pPr>
            <a:lvl7pPr marL="16001840" lvl="6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1134"/>
              <a:buNone/>
              <a:defRPr sz="5670">
                <a:solidFill>
                  <a:srgbClr val="888888"/>
                </a:solidFill>
              </a:defRPr>
            </a:lvl7pPr>
            <a:lvl8pPr marL="18287817" lvl="7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1134"/>
              <a:buNone/>
              <a:defRPr sz="5670">
                <a:solidFill>
                  <a:srgbClr val="888888"/>
                </a:solidFill>
              </a:defRPr>
            </a:lvl8pPr>
            <a:lvl9pPr marL="20573794" lvl="8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rgbClr val="888888"/>
              </a:buClr>
              <a:buSzPts val="1134"/>
              <a:buNone/>
              <a:defRPr sz="567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563" y="2300046"/>
            <a:ext cx="27945755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560" y="11500173"/>
            <a:ext cx="13770370" cy="2741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714483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571954" lvl="1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7931" lvl="2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3909" lvl="3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29885" lvl="4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5863" lvl="5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1840" lvl="6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7817" lvl="7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3794" lvl="8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946" y="11500173"/>
            <a:ext cx="13770370" cy="2741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714483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571954" lvl="1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7931" lvl="2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3909" lvl="3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29885" lvl="4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5863" lvl="5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1840" lvl="6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7817" lvl="7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3794" lvl="8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783" y="2300046"/>
            <a:ext cx="27945755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788" y="10590165"/>
            <a:ext cx="13707085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5978" lvl="0" indent="-1142989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8505" b="1"/>
            </a:lvl1pPr>
            <a:lvl2pPr marL="4571954" lvl="1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sz="7085" b="1"/>
            </a:lvl2pPr>
            <a:lvl3pPr marL="6857931" lvl="2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6380" b="1"/>
            </a:lvl3pPr>
            <a:lvl4pPr marL="9143909" lvl="3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4pPr>
            <a:lvl5pPr marL="11429885" lvl="4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5pPr>
            <a:lvl6pPr marL="13715863" lvl="5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6pPr>
            <a:lvl7pPr marL="16001840" lvl="6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7pPr>
            <a:lvl8pPr marL="18287817" lvl="7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8pPr>
            <a:lvl9pPr marL="20573794" lvl="8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788" y="15780232"/>
            <a:ext cx="13707085" cy="2321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714483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571954" lvl="1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7931" lvl="2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3909" lvl="3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29885" lvl="4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5863" lvl="5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1840" lvl="6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7817" lvl="7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3794" lvl="8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945" y="10590165"/>
            <a:ext cx="13774590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285978" lvl="0" indent="-1142989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8505" b="1"/>
            </a:lvl1pPr>
            <a:lvl2pPr marL="4571954" lvl="1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sz="7085" b="1"/>
            </a:lvl2pPr>
            <a:lvl3pPr marL="6857931" lvl="2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6380" b="1"/>
            </a:lvl3pPr>
            <a:lvl4pPr marL="9143909" lvl="3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4pPr>
            <a:lvl5pPr marL="11429885" lvl="4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5pPr>
            <a:lvl6pPr marL="13715863" lvl="5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6pPr>
            <a:lvl7pPr marL="16001840" lvl="6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7pPr>
            <a:lvl8pPr marL="18287817" lvl="7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8pPr>
            <a:lvl9pPr marL="20573794" lvl="8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945" y="15780232"/>
            <a:ext cx="13774590" cy="2321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714483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571954" lvl="1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7931" lvl="2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3909" lvl="3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29885" lvl="4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5863" lvl="5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1840" lvl="6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7817" lvl="7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3794" lvl="8" indent="-1714483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563" y="2300046"/>
            <a:ext cx="27945755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782" y="2880044"/>
            <a:ext cx="10450125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68"/>
              <a:buFont typeface="Calibri"/>
              <a:buNone/>
              <a:defRPr sz="113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4593" y="6220103"/>
            <a:ext cx="16402945" cy="30700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863071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2268"/>
              <a:buChar char="•"/>
              <a:defRPr sz="11340"/>
            </a:lvl1pPr>
            <a:lvl2pPr marL="4571954" lvl="1" indent="-1772898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984"/>
              <a:buChar char="•"/>
              <a:defRPr sz="9920"/>
            </a:lvl2pPr>
            <a:lvl3pPr marL="6857931" lvl="2" indent="-1683048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701"/>
              <a:buChar char="•"/>
              <a:defRPr sz="8505"/>
            </a:lvl3pPr>
            <a:lvl4pPr marL="9143909" lvl="3" indent="-159288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417"/>
              <a:buChar char="•"/>
              <a:defRPr sz="7085"/>
            </a:lvl4pPr>
            <a:lvl5pPr marL="11429885" lvl="4" indent="-159288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417"/>
              <a:buChar char="•"/>
              <a:defRPr sz="7085"/>
            </a:lvl5pPr>
            <a:lvl6pPr marL="13715863" lvl="5" indent="-159288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417"/>
              <a:buChar char="•"/>
              <a:defRPr sz="7085"/>
            </a:lvl6pPr>
            <a:lvl7pPr marL="16001840" lvl="6" indent="-159288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417"/>
              <a:buChar char="•"/>
              <a:defRPr sz="7085"/>
            </a:lvl7pPr>
            <a:lvl8pPr marL="18287817" lvl="7" indent="-159288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417"/>
              <a:buChar char="•"/>
              <a:defRPr sz="7085"/>
            </a:lvl8pPr>
            <a:lvl9pPr marL="20573794" lvl="8" indent="-1592880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1417"/>
              <a:buChar char="•"/>
              <a:defRPr sz="7085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782" y="12960196"/>
            <a:ext cx="10450125" cy="24010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142989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/>
            </a:lvl1pPr>
            <a:lvl2pPr marL="4571954" lvl="1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4960"/>
            </a:lvl2pPr>
            <a:lvl3pPr marL="6857931" lvl="2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4250"/>
            </a:lvl3pPr>
            <a:lvl4pPr marL="9143909" lvl="3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4pPr>
            <a:lvl5pPr marL="11429885" lvl="4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5pPr>
            <a:lvl6pPr marL="13715863" lvl="5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6pPr>
            <a:lvl7pPr marL="16001840" lvl="6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7pPr>
            <a:lvl8pPr marL="18287817" lvl="7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8pPr>
            <a:lvl9pPr marL="20573794" lvl="8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782" y="2880044"/>
            <a:ext cx="10450125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68"/>
              <a:buFont typeface="Calibri"/>
              <a:buNone/>
              <a:defRPr sz="113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4593" y="6220103"/>
            <a:ext cx="16402945" cy="3070045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782" y="12960196"/>
            <a:ext cx="10450125" cy="24010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285978" lvl="0" indent="-1142989" algn="l">
              <a:lnSpc>
                <a:spcPct val="90000"/>
              </a:lnSpc>
              <a:spcBef>
                <a:spcPts val="354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5670"/>
            </a:lvl1pPr>
            <a:lvl2pPr marL="4571954" lvl="1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4960"/>
            </a:lvl2pPr>
            <a:lvl3pPr marL="6857931" lvl="2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4250"/>
            </a:lvl3pPr>
            <a:lvl4pPr marL="9143909" lvl="3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4pPr>
            <a:lvl5pPr marL="11429885" lvl="4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5pPr>
            <a:lvl6pPr marL="13715863" lvl="5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6pPr>
            <a:lvl7pPr marL="16001840" lvl="6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7pPr>
            <a:lvl8pPr marL="18287817" lvl="7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8pPr>
            <a:lvl9pPr marL="20573794" lvl="8" indent="-1142989" algn="l">
              <a:lnSpc>
                <a:spcPct val="90000"/>
              </a:lnSpc>
              <a:spcBef>
                <a:spcPts val="1770"/>
              </a:spcBef>
              <a:spcAft>
                <a:spcPts val="0"/>
              </a:spcAft>
              <a:buClr>
                <a:schemeClr val="dk1"/>
              </a:buClr>
              <a:buSzPts val="709"/>
              <a:buNone/>
              <a:defRPr sz="3545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563" y="2300046"/>
            <a:ext cx="27945755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8"/>
              <a:buFont typeface="Calibri"/>
              <a:buNone/>
              <a:defRPr sz="311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563" y="11500173"/>
            <a:ext cx="27945755" cy="2741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4584" algn="l" rtl="0">
              <a:lnSpc>
                <a:spcPct val="90000"/>
              </a:lnSpc>
              <a:spcBef>
                <a:spcPts val="709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6613" algn="l" rtl="0">
              <a:lnSpc>
                <a:spcPct val="90000"/>
              </a:lnSpc>
              <a:spcBef>
                <a:spcPts val="354"/>
              </a:spcBef>
              <a:spcAft>
                <a:spcPts val="0"/>
              </a:spcAft>
              <a:buClr>
                <a:schemeClr val="dk1"/>
              </a:buClr>
              <a:buSzPts val="1701"/>
              <a:buFont typeface="Arial"/>
              <a:buChar char="•"/>
              <a:defRPr sz="170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8579" algn="l" rtl="0">
              <a:lnSpc>
                <a:spcPct val="90000"/>
              </a:lnSpc>
              <a:spcBef>
                <a:spcPts val="35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sz="141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9625" algn="l" rtl="0">
              <a:lnSpc>
                <a:spcPct val="90000"/>
              </a:lnSpc>
              <a:spcBef>
                <a:spcPts val="354"/>
              </a:spcBef>
              <a:spcAft>
                <a:spcPts val="0"/>
              </a:spcAft>
              <a:buClr>
                <a:schemeClr val="dk1"/>
              </a:buClr>
              <a:buSzPts val="1276"/>
              <a:buFont typeface="Arial"/>
              <a:buChar char="•"/>
              <a:defRPr sz="12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9626" algn="l" rtl="0">
              <a:lnSpc>
                <a:spcPct val="90000"/>
              </a:lnSpc>
              <a:spcBef>
                <a:spcPts val="354"/>
              </a:spcBef>
              <a:spcAft>
                <a:spcPts val="0"/>
              </a:spcAft>
              <a:buClr>
                <a:schemeClr val="dk1"/>
              </a:buClr>
              <a:buSzPts val="1276"/>
              <a:buFont typeface="Arial"/>
              <a:buChar char="•"/>
              <a:defRPr sz="12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9626" algn="l" rtl="0">
              <a:lnSpc>
                <a:spcPct val="90000"/>
              </a:lnSpc>
              <a:spcBef>
                <a:spcPts val="354"/>
              </a:spcBef>
              <a:spcAft>
                <a:spcPts val="0"/>
              </a:spcAft>
              <a:buClr>
                <a:schemeClr val="dk1"/>
              </a:buClr>
              <a:buSzPts val="1276"/>
              <a:buFont typeface="Arial"/>
              <a:buChar char="•"/>
              <a:defRPr sz="12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9626" algn="l" rtl="0">
              <a:lnSpc>
                <a:spcPct val="90000"/>
              </a:lnSpc>
              <a:spcBef>
                <a:spcPts val="354"/>
              </a:spcBef>
              <a:spcAft>
                <a:spcPts val="0"/>
              </a:spcAft>
              <a:buClr>
                <a:schemeClr val="dk1"/>
              </a:buClr>
              <a:buSzPts val="1276"/>
              <a:buFont typeface="Arial"/>
              <a:buChar char="•"/>
              <a:defRPr sz="12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9626" algn="l" rtl="0">
              <a:lnSpc>
                <a:spcPct val="90000"/>
              </a:lnSpc>
              <a:spcBef>
                <a:spcPts val="354"/>
              </a:spcBef>
              <a:spcAft>
                <a:spcPts val="0"/>
              </a:spcAft>
              <a:buClr>
                <a:schemeClr val="dk1"/>
              </a:buClr>
              <a:buSzPts val="1276"/>
              <a:buFont typeface="Arial"/>
              <a:buChar char="•"/>
              <a:defRPr sz="12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9626" algn="l" rtl="0">
              <a:lnSpc>
                <a:spcPct val="90000"/>
              </a:lnSpc>
              <a:spcBef>
                <a:spcPts val="354"/>
              </a:spcBef>
              <a:spcAft>
                <a:spcPts val="0"/>
              </a:spcAft>
              <a:buClr>
                <a:schemeClr val="dk1"/>
              </a:buClr>
              <a:buSzPts val="1276"/>
              <a:buFont typeface="Arial"/>
              <a:buChar char="•"/>
              <a:defRPr sz="12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56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793" y="40040603"/>
            <a:ext cx="109352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1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3122" y="40040603"/>
            <a:ext cx="7290195" cy="230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42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042741" y="4146291"/>
            <a:ext cx="30567661" cy="187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b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8000" b="1" i="0" u="none" strike="noStrike" cap="none" dirty="0">
                <a:solidFill>
                  <a:schemeClr val="dk1"/>
                </a:solidFill>
                <a:latin typeface="Aptos Narrow" panose="020B0004020202020204" pitchFamily="34" charset="0"/>
                <a:ea typeface="Arial"/>
                <a:cs typeface="Arial"/>
                <a:sym typeface="Arial"/>
              </a:rPr>
              <a:t>TÍTULO DO TRABALHO –</a:t>
            </a:r>
            <a:r>
              <a:rPr lang="pt-BR" sz="8000" b="1" dirty="0">
                <a:solidFill>
                  <a:schemeClr val="dk1"/>
                </a:solidFill>
                <a:latin typeface="Aptos Narrow" panose="020B0004020202020204" pitchFamily="34" charset="0"/>
              </a:rPr>
              <a:t> </a:t>
            </a:r>
            <a:r>
              <a:rPr lang="pt-BR" sz="8000" b="1" i="0" u="none" strike="noStrike" cap="none" dirty="0">
                <a:solidFill>
                  <a:schemeClr val="dk1"/>
                </a:solidFill>
                <a:latin typeface="Aptos Narrow" panose="020B0004020202020204" pitchFamily="34" charset="0"/>
                <a:ea typeface="Arial"/>
                <a:cs typeface="Arial"/>
                <a:sym typeface="Arial"/>
              </a:rPr>
              <a:t>FONTE ARIAL 72 –</a:t>
            </a:r>
            <a:r>
              <a:rPr lang="pt-BR" sz="8000" b="1" dirty="0">
                <a:solidFill>
                  <a:schemeClr val="dk1"/>
                </a:solidFill>
                <a:latin typeface="Aptos Narrow" panose="020B0004020202020204" pitchFamily="34" charset="0"/>
              </a:rPr>
              <a:t> </a:t>
            </a:r>
            <a:r>
              <a:rPr lang="pt-BR" sz="8000" b="1" i="0" u="none" strike="noStrike" cap="none" dirty="0">
                <a:solidFill>
                  <a:schemeClr val="dk1"/>
                </a:solidFill>
                <a:latin typeface="Aptos Narrow" panose="020B0004020202020204" pitchFamily="34" charset="0"/>
                <a:ea typeface="Arial"/>
                <a:cs typeface="Arial"/>
                <a:sym typeface="Arial"/>
              </a:rPr>
              <a:t>CAIXA ALTA –</a:t>
            </a:r>
            <a:r>
              <a:rPr lang="pt-BR" sz="8000" b="1" dirty="0">
                <a:solidFill>
                  <a:schemeClr val="dk1"/>
                </a:solidFill>
                <a:latin typeface="Aptos Narrow" panose="020B0004020202020204" pitchFamily="34" charset="0"/>
              </a:rPr>
              <a:t> </a:t>
            </a:r>
            <a:r>
              <a:rPr lang="pt-BR" sz="8000" b="1" i="0" u="none" strike="noStrike" cap="none" dirty="0">
                <a:solidFill>
                  <a:schemeClr val="dk1"/>
                </a:solidFill>
                <a:latin typeface="Aptos Narrow" panose="020B0004020202020204" pitchFamily="34" charset="0"/>
                <a:ea typeface="Arial"/>
                <a:cs typeface="Arial"/>
                <a:sym typeface="Arial"/>
              </a:rPr>
              <a:t>NEGRITO </a:t>
            </a:r>
            <a:endParaRPr lang="pt-BR" sz="8000" b="0" i="0" u="none" strike="noStrike" cap="none" dirty="0">
              <a:solidFill>
                <a:schemeClr val="dk1"/>
              </a:solidFill>
              <a:latin typeface="Aptos Narrow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042741" y="6454262"/>
            <a:ext cx="30561001" cy="1230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algn="ctr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Nome do autor </a:t>
            </a:r>
            <a:r>
              <a:rPr lang="pt-BR" sz="5000" baseline="30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; Nome do Coautor </a:t>
            </a:r>
            <a:r>
              <a:rPr lang="pt-BR" sz="5000" baseline="30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; Nome do Orientador </a:t>
            </a:r>
            <a:r>
              <a:rPr lang="pt-BR" sz="5000" baseline="30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sz="5000" dirty="0"/>
          </a:p>
        </p:txBody>
      </p:sp>
      <p:sp>
        <p:nvSpPr>
          <p:cNvPr id="86" name="Google Shape;86;p1"/>
          <p:cNvSpPr txBox="1"/>
          <p:nvPr/>
        </p:nvSpPr>
        <p:spPr>
          <a:xfrm>
            <a:off x="597006" y="7469132"/>
            <a:ext cx="30561001" cy="1230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algn="ctr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[1] Instituição – e-mail do autor 1; Instituição [2]; Instituição [3]</a:t>
            </a:r>
            <a:endParaRPr sz="5000" dirty="0"/>
          </a:p>
        </p:txBody>
      </p:sp>
      <p:cxnSp>
        <p:nvCxnSpPr>
          <p:cNvPr id="87" name="Google Shape;87;p1"/>
          <p:cNvCxnSpPr/>
          <p:nvPr/>
        </p:nvCxnSpPr>
        <p:spPr>
          <a:xfrm>
            <a:off x="1746041" y="9279149"/>
            <a:ext cx="28985751" cy="0"/>
          </a:xfrm>
          <a:prstGeom prst="straightConnector1">
            <a:avLst/>
          </a:prstGeom>
          <a:noFill/>
          <a:ln w="12700" cap="flat" cmpd="sng">
            <a:solidFill>
              <a:schemeClr val="accent5">
                <a:lumMod val="5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8" name="Google Shape;88;p1"/>
          <p:cNvSpPr/>
          <p:nvPr/>
        </p:nvSpPr>
        <p:spPr>
          <a:xfrm>
            <a:off x="1042746" y="9634692"/>
            <a:ext cx="14758735" cy="1339553"/>
          </a:xfrm>
          <a:prstGeom prst="rect">
            <a:avLst/>
          </a:prstGeom>
          <a:solidFill>
            <a:srgbClr val="FF712E"/>
          </a:solidFill>
          <a:ln>
            <a:noFill/>
          </a:ln>
        </p:spPr>
        <p:txBody>
          <a:bodyPr spcFirstLastPara="1" wrap="square" lIns="457125" tIns="228500" rIns="457125" bIns="228500" anchor="ctr" anchorCtr="0">
            <a:no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sz="19300" dirty="0">
              <a:solidFill>
                <a:schemeClr val="bg1"/>
              </a:solidFill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042742" y="11048699"/>
            <a:ext cx="14758500" cy="20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indent="888991" algn="just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Texto da introdução, justificado com tamanho 50 e fonte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arial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narrow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endParaRPr sz="5000"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1119006" y="24375000"/>
            <a:ext cx="14758500" cy="2769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indent="888991" algn="just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Texto justificado com tamanho 50 e fonte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arial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narrow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 </a:t>
            </a:r>
            <a:endParaRPr lang="pt-BR" sz="5000" dirty="0"/>
          </a:p>
          <a:p>
            <a:pPr indent="888991" algn="just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Recomenda-se o uso de fluxogramas e imagens para ilustrar e facilitar o entendimento do método utilizado.</a:t>
            </a:r>
            <a:endParaRPr lang="pt-BR" sz="5000" dirty="0"/>
          </a:p>
        </p:txBody>
      </p:sp>
      <p:sp>
        <p:nvSpPr>
          <p:cNvPr id="95" name="Google Shape;95;p1"/>
          <p:cNvSpPr txBox="1"/>
          <p:nvPr/>
        </p:nvSpPr>
        <p:spPr>
          <a:xfrm>
            <a:off x="16516822" y="9383089"/>
            <a:ext cx="15080375" cy="200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algn="just"/>
            <a:r>
              <a:rPr lang="pt-BR" sz="5000" b="1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Tabela 1. 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Apresentação de modelo de tabela para uso na descrição dos resultados.</a:t>
            </a:r>
            <a:endParaRPr sz="5000" dirty="0"/>
          </a:p>
        </p:txBody>
      </p:sp>
      <p:graphicFrame>
        <p:nvGraphicFramePr>
          <p:cNvPr id="96" name="Google Shape;96;p1"/>
          <p:cNvGraphicFramePr/>
          <p:nvPr>
            <p:extLst>
              <p:ext uri="{D42A27DB-BD31-4B8C-83A1-F6EECF244321}">
                <p14:modId xmlns:p14="http://schemas.microsoft.com/office/powerpoint/2010/main" val="1127649685"/>
              </p:ext>
            </p:extLst>
          </p:nvPr>
        </p:nvGraphicFramePr>
        <p:xfrm>
          <a:off x="16516809" y="12022449"/>
          <a:ext cx="15080500" cy="7925004"/>
        </p:xfrm>
        <a:graphic>
          <a:graphicData uri="http://schemas.openxmlformats.org/drawingml/2006/table">
            <a:tbl>
              <a:tblPr firstRow="1" bandRow="1">
                <a:noFill/>
                <a:tableStyleId>{7B9360FA-1D74-40DD-AB5E-C2AB6D8852E4}</a:tableStyleId>
              </a:tblPr>
              <a:tblGrid>
                <a:gridCol w="377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0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0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70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8125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000" u="none" strike="noStrike" cap="none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Tema 01</a:t>
                      </a:r>
                      <a:endParaRPr sz="5000" dirty="0"/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Resultado 1</a:t>
                      </a:r>
                      <a:endParaRPr sz="5000" dirty="0"/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Resultado 2</a:t>
                      </a:r>
                      <a:endParaRPr sz="5000" dirty="0"/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Dado 1</a:t>
                      </a:r>
                      <a:endParaRPr sz="5000" dirty="0"/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25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5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 dirty="0"/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125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125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 dirty="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 Narrow"/>
                        <a:buNone/>
                      </a:pPr>
                      <a:r>
                        <a:rPr lang="pt-BR" sz="5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X,XX±X,X</a:t>
                      </a:r>
                      <a:endParaRPr sz="50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 dirty="0">
                        <a:solidFill>
                          <a:schemeClr val="dk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457249" marR="457249" marT="228625" marB="2286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8" name="Google Shape;98;p1"/>
          <p:cNvSpPr txBox="1"/>
          <p:nvPr/>
        </p:nvSpPr>
        <p:spPr>
          <a:xfrm>
            <a:off x="16356078" y="21746179"/>
            <a:ext cx="15163305" cy="1230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algn="just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Texto justificado com tamanho 50 e fonte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arial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narrow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endParaRPr sz="5000" dirty="0"/>
          </a:p>
        </p:txBody>
      </p:sp>
      <p:sp>
        <p:nvSpPr>
          <p:cNvPr id="99" name="Google Shape;99;p1"/>
          <p:cNvSpPr/>
          <p:nvPr/>
        </p:nvSpPr>
        <p:spPr>
          <a:xfrm>
            <a:off x="16523369" y="36018499"/>
            <a:ext cx="15080375" cy="1090901"/>
          </a:xfrm>
          <a:prstGeom prst="rect">
            <a:avLst/>
          </a:prstGeom>
          <a:solidFill>
            <a:srgbClr val="FF712E"/>
          </a:solidFill>
          <a:ln>
            <a:noFill/>
          </a:ln>
        </p:spPr>
        <p:txBody>
          <a:bodyPr spcFirstLastPara="1" wrap="square" lIns="457125" tIns="228500" rIns="457125" bIns="228500" anchor="ctr" anchorCtr="0">
            <a:no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REFERÊNCIAS</a:t>
            </a:r>
            <a:endParaRPr sz="19300" dirty="0">
              <a:solidFill>
                <a:schemeClr val="bg1"/>
              </a:solidFill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16523364" y="37276019"/>
            <a:ext cx="15163305" cy="2123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algn="just"/>
            <a:r>
              <a:rPr lang="pt-BR" sz="36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[1] Texto Justificado com tamanho 9 e fonte </a:t>
            </a:r>
            <a:r>
              <a:rPr lang="pt-BR" sz="36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arrial</a:t>
            </a:r>
            <a:r>
              <a:rPr lang="pt-BR" sz="36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pt-BR" sz="36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narrow</a:t>
            </a:r>
            <a:r>
              <a:rPr lang="pt-BR" sz="36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endParaRPr sz="3600" dirty="0"/>
          </a:p>
          <a:p>
            <a:pPr algn="just"/>
            <a:r>
              <a:rPr lang="pt-BR" sz="36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[2] Referencias relevantes ao trabalho com citação de forma abreviada.</a:t>
            </a:r>
            <a:endParaRPr lang="pt-BR" sz="3600" dirty="0"/>
          </a:p>
          <a:p>
            <a:pPr algn="just"/>
            <a:r>
              <a:rPr lang="pt-BR" sz="36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[3] Citar apenas as referencias que foram mais importantes.</a:t>
            </a:r>
          </a:p>
        </p:txBody>
      </p:sp>
      <p:sp>
        <p:nvSpPr>
          <p:cNvPr id="104" name="Google Shape;104;p1"/>
          <p:cNvSpPr txBox="1"/>
          <p:nvPr/>
        </p:nvSpPr>
        <p:spPr>
          <a:xfrm>
            <a:off x="881492" y="20652852"/>
            <a:ext cx="15081000" cy="1230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algn="just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Coloque aqui o objetivos do seu trabalho.</a:t>
            </a:r>
            <a:endParaRPr sz="50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1C1A809-D144-E8F5-27C7-24CAA0E0B1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68" b="26579"/>
          <a:stretch/>
        </p:blipFill>
        <p:spPr>
          <a:xfrm>
            <a:off x="0" y="40855751"/>
            <a:ext cx="32400875" cy="234488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7C881B35-249F-0F93-860C-5689ABBE6B7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12291"/>
          <a:stretch/>
        </p:blipFill>
        <p:spPr>
          <a:xfrm>
            <a:off x="-1" y="30764"/>
            <a:ext cx="32400875" cy="3893609"/>
          </a:xfrm>
          <a:prstGeom prst="rect">
            <a:avLst/>
          </a:prstGeom>
        </p:spPr>
      </p:pic>
      <p:sp>
        <p:nvSpPr>
          <p:cNvPr id="11" name="Google Shape;91;p1">
            <a:extLst>
              <a:ext uri="{FF2B5EF4-FFF2-40B4-BE49-F238E27FC236}">
                <a16:creationId xmlns:a16="http://schemas.microsoft.com/office/drawing/2014/main" id="{B11666FD-7E32-7850-2555-2FE3BBE44104}"/>
              </a:ext>
            </a:extLst>
          </p:cNvPr>
          <p:cNvSpPr/>
          <p:nvPr/>
        </p:nvSpPr>
        <p:spPr>
          <a:xfrm>
            <a:off x="1119007" y="22887613"/>
            <a:ext cx="14758500" cy="1339664"/>
          </a:xfrm>
          <a:prstGeom prst="rect">
            <a:avLst/>
          </a:prstGeom>
          <a:solidFill>
            <a:srgbClr val="FF712E"/>
          </a:solidFill>
          <a:ln>
            <a:noFill/>
          </a:ln>
        </p:spPr>
        <p:txBody>
          <a:bodyPr spcFirstLastPara="1" wrap="square" lIns="457125" tIns="228500" rIns="457125" bIns="228500" anchor="ctr" anchorCtr="0">
            <a:no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MÉTODOS</a:t>
            </a:r>
            <a:endParaRPr sz="33329" dirty="0">
              <a:solidFill>
                <a:schemeClr val="bg1"/>
              </a:solidFill>
            </a:endParaRPr>
          </a:p>
        </p:txBody>
      </p:sp>
      <p:sp>
        <p:nvSpPr>
          <p:cNvPr id="12" name="Google Shape;97;p1">
            <a:extLst>
              <a:ext uri="{FF2B5EF4-FFF2-40B4-BE49-F238E27FC236}">
                <a16:creationId xmlns:a16="http://schemas.microsoft.com/office/drawing/2014/main" id="{6F1A8BC2-528A-270C-FD8E-A071F0F54882}"/>
              </a:ext>
            </a:extLst>
          </p:cNvPr>
          <p:cNvSpPr/>
          <p:nvPr/>
        </p:nvSpPr>
        <p:spPr>
          <a:xfrm>
            <a:off x="16523367" y="20427593"/>
            <a:ext cx="15080375" cy="1287187"/>
          </a:xfrm>
          <a:prstGeom prst="rect">
            <a:avLst/>
          </a:prstGeom>
          <a:solidFill>
            <a:srgbClr val="FF712E"/>
          </a:solidFill>
          <a:ln>
            <a:noFill/>
          </a:ln>
        </p:spPr>
        <p:txBody>
          <a:bodyPr spcFirstLastPara="1" wrap="square" lIns="457125" tIns="228500" rIns="457125" bIns="228500" anchor="ctr" anchorCtr="0">
            <a:no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CONCLUSÃO</a:t>
            </a:r>
            <a:endParaRPr sz="33329" dirty="0">
              <a:solidFill>
                <a:schemeClr val="bg1"/>
              </a:solidFill>
            </a:endParaRPr>
          </a:p>
        </p:txBody>
      </p:sp>
      <p:sp>
        <p:nvSpPr>
          <p:cNvPr id="13" name="Google Shape;103;p1">
            <a:extLst>
              <a:ext uri="{FF2B5EF4-FFF2-40B4-BE49-F238E27FC236}">
                <a16:creationId xmlns:a16="http://schemas.microsoft.com/office/drawing/2014/main" id="{3CED99CC-72D7-484F-BA57-1204E6FA5630}"/>
              </a:ext>
            </a:extLst>
          </p:cNvPr>
          <p:cNvSpPr/>
          <p:nvPr/>
        </p:nvSpPr>
        <p:spPr>
          <a:xfrm>
            <a:off x="1119007" y="18896799"/>
            <a:ext cx="14758500" cy="1393251"/>
          </a:xfrm>
          <a:prstGeom prst="rect">
            <a:avLst/>
          </a:prstGeom>
          <a:solidFill>
            <a:srgbClr val="FF712E"/>
          </a:solidFill>
          <a:ln>
            <a:noFill/>
          </a:ln>
        </p:spPr>
        <p:txBody>
          <a:bodyPr spcFirstLastPara="1" wrap="square" lIns="457125" tIns="228500" rIns="457125" bIns="228500" anchor="ctr" anchorCtr="0">
            <a:no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33329" dirty="0">
              <a:solidFill>
                <a:schemeClr val="bg1"/>
              </a:solidFill>
            </a:endParaRPr>
          </a:p>
        </p:txBody>
      </p:sp>
      <p:sp>
        <p:nvSpPr>
          <p:cNvPr id="14" name="Google Shape;89;p1">
            <a:extLst>
              <a:ext uri="{FF2B5EF4-FFF2-40B4-BE49-F238E27FC236}">
                <a16:creationId xmlns:a16="http://schemas.microsoft.com/office/drawing/2014/main" id="{14C21DEA-4890-8EA2-80CF-868AC958F4F6}"/>
              </a:ext>
            </a:extLst>
          </p:cNvPr>
          <p:cNvSpPr/>
          <p:nvPr/>
        </p:nvSpPr>
        <p:spPr>
          <a:xfrm>
            <a:off x="720866" y="34678946"/>
            <a:ext cx="15080375" cy="1339553"/>
          </a:xfrm>
          <a:prstGeom prst="rect">
            <a:avLst/>
          </a:prstGeom>
          <a:solidFill>
            <a:srgbClr val="FF712E"/>
          </a:solidFill>
          <a:ln>
            <a:noFill/>
          </a:ln>
        </p:spPr>
        <p:txBody>
          <a:bodyPr spcFirstLastPara="1" wrap="square" lIns="457125" tIns="228500" rIns="457125" bIns="228500" anchor="ctr" anchorCtr="0">
            <a:no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RESULTADOS</a:t>
            </a:r>
            <a:endParaRPr sz="19300" dirty="0"/>
          </a:p>
        </p:txBody>
      </p:sp>
      <p:sp>
        <p:nvSpPr>
          <p:cNvPr id="15" name="Google Shape;94;p1">
            <a:extLst>
              <a:ext uri="{FF2B5EF4-FFF2-40B4-BE49-F238E27FC236}">
                <a16:creationId xmlns:a16="http://schemas.microsoft.com/office/drawing/2014/main" id="{C875E144-A1BF-FDCF-D5CA-48E05FF205C2}"/>
              </a:ext>
            </a:extLst>
          </p:cNvPr>
          <p:cNvSpPr txBox="1"/>
          <p:nvPr/>
        </p:nvSpPr>
        <p:spPr>
          <a:xfrm>
            <a:off x="637741" y="35898070"/>
            <a:ext cx="15163500" cy="2769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indent="888991" algn="just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Texto justificado com tamanho 50 e fonte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arial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narrow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endParaRPr sz="5000" dirty="0"/>
          </a:p>
          <a:p>
            <a:pPr indent="888991" algn="just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Encoraja-se o uso de fotos, tabelas e quadros para ilustrar a execução da ação e etapas do projeto. </a:t>
            </a:r>
            <a:endParaRPr sz="5000" dirty="0"/>
          </a:p>
        </p:txBody>
      </p:sp>
      <p:sp>
        <p:nvSpPr>
          <p:cNvPr id="16" name="Google Shape;89;p1">
            <a:extLst>
              <a:ext uri="{FF2B5EF4-FFF2-40B4-BE49-F238E27FC236}">
                <a16:creationId xmlns:a16="http://schemas.microsoft.com/office/drawing/2014/main" id="{2BCFD5A1-3231-4245-7C82-3D17EFD94014}"/>
              </a:ext>
            </a:extLst>
          </p:cNvPr>
          <p:cNvSpPr/>
          <p:nvPr/>
        </p:nvSpPr>
        <p:spPr>
          <a:xfrm>
            <a:off x="16606294" y="25302336"/>
            <a:ext cx="15080375" cy="2499392"/>
          </a:xfrm>
          <a:prstGeom prst="rect">
            <a:avLst/>
          </a:prstGeom>
          <a:solidFill>
            <a:srgbClr val="FF712E"/>
          </a:solidFill>
          <a:ln>
            <a:noFill/>
          </a:ln>
        </p:spPr>
        <p:txBody>
          <a:bodyPr spcFirstLastPara="1" wrap="square" lIns="457125" tIns="228500" rIns="457125" bIns="228500" anchor="ctr" anchorCtr="0">
            <a:no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CONTRIBUIÇÕES PARA ENFERMAGEM</a:t>
            </a:r>
            <a:endParaRPr lang="pt-BR" sz="6000" dirty="0"/>
          </a:p>
        </p:txBody>
      </p:sp>
      <p:sp>
        <p:nvSpPr>
          <p:cNvPr id="17" name="Google Shape;98;p1">
            <a:extLst>
              <a:ext uri="{FF2B5EF4-FFF2-40B4-BE49-F238E27FC236}">
                <a16:creationId xmlns:a16="http://schemas.microsoft.com/office/drawing/2014/main" id="{EB9959CE-6424-093E-5BD5-CB344FFE5A01}"/>
              </a:ext>
            </a:extLst>
          </p:cNvPr>
          <p:cNvSpPr txBox="1"/>
          <p:nvPr/>
        </p:nvSpPr>
        <p:spPr>
          <a:xfrm>
            <a:off x="16606294" y="27968347"/>
            <a:ext cx="15163305" cy="1230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25" tIns="228500" rIns="457125" bIns="228500" anchor="t" anchorCtr="0">
            <a:spAutoFit/>
          </a:bodyPr>
          <a:lstStyle/>
          <a:p>
            <a:pPr algn="just"/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Texto justificado com tamanho 50 e fonte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arial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pt-BR" sz="5000" dirty="0" err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narrow</a:t>
            </a:r>
            <a:r>
              <a:rPr lang="pt-BR" sz="5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endParaRPr sz="5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296</Words>
  <Application>Microsoft Office PowerPoint</Application>
  <PresentationFormat>Personalizar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Arial Narrow</vt:lpstr>
      <vt:lpstr>Aptos Narrow</vt:lpstr>
      <vt:lpstr>Tema do Office</vt:lpstr>
      <vt:lpstr>TÍTULO DO TRABALHO – FONTE ARIAL 72 – CAIXA ALTA – NEGRITO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Douglas Oliveira</dc:creator>
  <cp:lastModifiedBy>Lucas Nunes</cp:lastModifiedBy>
  <cp:revision>7</cp:revision>
  <dcterms:created xsi:type="dcterms:W3CDTF">2022-11-04T22:12:48Z</dcterms:created>
  <dcterms:modified xsi:type="dcterms:W3CDTF">2026-05-21T01:06:57Z</dcterms:modified>
</cp:coreProperties>
</file>