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8288000" cy="10287000"/>
  <p:notesSz cx="6858000" cy="9144000"/>
  <p:embeddedFontLst>
    <p:embeddedFont>
      <p:font typeface="Open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1 Bold" panose="020B0604020202020204" charset="0"/>
      <p:regular r:id="rId15"/>
    </p:embeddedFont>
    <p:embeddedFont>
      <p:font typeface="Hammersmith One" panose="020B0604020202020204" charset="0"/>
      <p:regular r:id="rId16"/>
    </p:embeddedFont>
    <p:embeddedFont>
      <p:font typeface="29LT Baseet Bold" panose="020B0604020202020204" charset="0"/>
      <p:regular r:id="rId17"/>
    </p:embeddedFont>
    <p:embeddedFont>
      <p:font typeface="League Spart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3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9"/>
          <p:cNvSpPr/>
          <p:nvPr/>
        </p:nvSpPr>
        <p:spPr>
          <a:xfrm>
            <a:off x="0" y="902156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2361191" y="-193416"/>
            <a:ext cx="15926809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2318" y="-193416"/>
            <a:ext cx="2602520" cy="2111993"/>
          </a:xfrm>
          <a:custGeom>
            <a:avLst/>
            <a:gdLst/>
            <a:ahLst/>
            <a:cxnLst/>
            <a:rect l="l" t="t" r="r" b="b"/>
            <a:pathLst>
              <a:path w="2602520" h="1918578">
                <a:moveTo>
                  <a:pt x="0" y="0"/>
                </a:moveTo>
                <a:lnTo>
                  <a:pt x="2602520" y="0"/>
                </a:lnTo>
                <a:lnTo>
                  <a:pt x="2602520" y="1918578"/>
                </a:lnTo>
                <a:lnTo>
                  <a:pt x="0" y="1918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610" t="-97636" r="-21545" b="-2070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916960" y="324719"/>
            <a:ext cx="3827067" cy="135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3532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ABEn</a:t>
            </a:r>
            <a:r>
              <a:rPr lang="en-US" sz="3532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      </a:t>
            </a:r>
            <a:r>
              <a:rPr lang="en-US" sz="3532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anos</a:t>
            </a:r>
            <a:r>
              <a:rPr lang="en-US" sz="3532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 sz="3532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lutas</a:t>
            </a:r>
            <a:r>
              <a:rPr lang="en-US" sz="3532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3532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avanços</a:t>
            </a:r>
            <a:r>
              <a:rPr lang="en-US" sz="3532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e </a:t>
            </a:r>
            <a:r>
              <a:rPr lang="en-US" sz="3532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perspectivas</a:t>
            </a:r>
            <a:r>
              <a:rPr lang="en-US" sz="3532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15026717" y="214947"/>
            <a:ext cx="974561" cy="430890"/>
          </a:xfrm>
          <a:custGeom>
            <a:avLst/>
            <a:gdLst/>
            <a:ahLst/>
            <a:cxnLst/>
            <a:rect l="l" t="t" r="r" b="b"/>
            <a:pathLst>
              <a:path w="974561" h="430890">
                <a:moveTo>
                  <a:pt x="0" y="0"/>
                </a:moveTo>
                <a:lnTo>
                  <a:pt x="974561" y="0"/>
                </a:lnTo>
                <a:lnTo>
                  <a:pt x="974561" y="430890"/>
                </a:lnTo>
                <a:lnTo>
                  <a:pt x="0" y="430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3" r="-733" b="-9347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91691" y="332237"/>
            <a:ext cx="2616139" cy="1392926"/>
          </a:xfrm>
          <a:custGeom>
            <a:avLst/>
            <a:gdLst/>
            <a:ahLst/>
            <a:cxnLst/>
            <a:rect l="l" t="t" r="r" b="b"/>
            <a:pathLst>
              <a:path w="2616139" h="1392926">
                <a:moveTo>
                  <a:pt x="0" y="0"/>
                </a:moveTo>
                <a:lnTo>
                  <a:pt x="2616139" y="0"/>
                </a:lnTo>
                <a:lnTo>
                  <a:pt x="2616139" y="1392926"/>
                </a:lnTo>
                <a:lnTo>
                  <a:pt x="0" y="1392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081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997001" y="229362"/>
            <a:ext cx="6293998" cy="1459855"/>
            <a:chOff x="0" y="0"/>
            <a:chExt cx="8391997" cy="1946474"/>
          </a:xfrm>
        </p:grpSpPr>
        <p:sp>
          <p:nvSpPr>
            <p:cNvPr id="10" name="Freeform 10"/>
            <p:cNvSpPr/>
            <p:nvPr/>
          </p:nvSpPr>
          <p:spPr>
            <a:xfrm>
              <a:off x="3503813" y="0"/>
              <a:ext cx="4888183" cy="1428150"/>
            </a:xfrm>
            <a:custGeom>
              <a:avLst/>
              <a:gdLst/>
              <a:ahLst/>
              <a:cxnLst/>
              <a:rect l="l" t="t" r="r" b="b"/>
              <a:pathLst>
                <a:path w="4888183" h="1428150">
                  <a:moveTo>
                    <a:pt x="0" y="0"/>
                  </a:moveTo>
                  <a:lnTo>
                    <a:pt x="4888184" y="0"/>
                  </a:lnTo>
                  <a:lnTo>
                    <a:pt x="4888184" y="1428150"/>
                  </a:lnTo>
                  <a:lnTo>
                    <a:pt x="0" y="1428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0125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171450"/>
              <a:ext cx="3809140" cy="2037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65"/>
                </a:lnSpc>
              </a:pPr>
              <a:r>
                <a:rPr lang="en-US" sz="9189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53836" y="1380525"/>
              <a:ext cx="7838161" cy="565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1"/>
                </a:lnSpc>
              </a:pPr>
              <a:r>
                <a:rPr lang="en-US" sz="25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88" y="9143316"/>
            <a:ext cx="18280912" cy="1562784"/>
            <a:chOff x="0" y="0"/>
            <a:chExt cx="14264631" cy="1372512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14264631" cy="1372512"/>
              <a:chOff x="0" y="0"/>
              <a:chExt cx="2817705" cy="271114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0"/>
                <a:ext cx="2817705" cy="271114"/>
              </a:xfrm>
              <a:custGeom>
                <a:avLst/>
                <a:gdLst/>
                <a:ahLst/>
                <a:cxnLst/>
                <a:rect l="l" t="t" r="r" b="b"/>
                <a:pathLst>
                  <a:path w="2817705" h="271114">
                    <a:moveTo>
                      <a:pt x="0" y="0"/>
                    </a:moveTo>
                    <a:lnTo>
                      <a:pt x="2817705" y="0"/>
                    </a:lnTo>
                    <a:lnTo>
                      <a:pt x="2817705" y="271114"/>
                    </a:lnTo>
                    <a:lnTo>
                      <a:pt x="0" y="2711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16"/>
              <p:cNvSpPr txBox="1"/>
              <p:nvPr/>
            </p:nvSpPr>
            <p:spPr>
              <a:xfrm>
                <a:off x="0" y="28575"/>
                <a:ext cx="2817705" cy="242539"/>
              </a:xfrm>
              <a:prstGeom prst="rect">
                <a:avLst/>
              </a:prstGeom>
            </p:spPr>
            <p:txBody>
              <a:bodyPr lIns="63861" tIns="63861" rIns="63861" bIns="63861" rtlCol="0" anchor="ctr"/>
              <a:lstStyle/>
              <a:p>
                <a:pPr algn="ctr">
                  <a:lnSpc>
                    <a:spcPts val="2006"/>
                  </a:lnSpc>
                </a:pPr>
                <a:endParaRPr/>
              </a:p>
            </p:txBody>
          </p:sp>
        </p:grpSp>
        <p:sp>
          <p:nvSpPr>
            <p:cNvPr id="16" name="Freeform 17"/>
            <p:cNvSpPr/>
            <p:nvPr/>
          </p:nvSpPr>
          <p:spPr>
            <a:xfrm>
              <a:off x="6574345" y="133161"/>
              <a:ext cx="1119430" cy="743022"/>
            </a:xfrm>
            <a:custGeom>
              <a:avLst/>
              <a:gdLst/>
              <a:ahLst/>
              <a:cxnLst/>
              <a:rect l="l" t="t" r="r" b="b"/>
              <a:pathLst>
                <a:path w="1119430" h="743022">
                  <a:moveTo>
                    <a:pt x="0" y="0"/>
                  </a:moveTo>
                  <a:lnTo>
                    <a:pt x="1119430" y="0"/>
                  </a:lnTo>
                  <a:lnTo>
                    <a:pt x="1119430" y="743022"/>
                  </a:lnTo>
                  <a:lnTo>
                    <a:pt x="0" y="74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Freeform 18"/>
            <p:cNvSpPr/>
            <p:nvPr/>
          </p:nvSpPr>
          <p:spPr>
            <a:xfrm>
              <a:off x="7957970" y="89983"/>
              <a:ext cx="1153104" cy="743022"/>
            </a:xfrm>
            <a:custGeom>
              <a:avLst/>
              <a:gdLst/>
              <a:ahLst/>
              <a:cxnLst/>
              <a:rect l="l" t="t" r="r" b="b"/>
              <a:pathLst>
                <a:path w="1153104" h="743022">
                  <a:moveTo>
                    <a:pt x="0" y="0"/>
                  </a:moveTo>
                  <a:lnTo>
                    <a:pt x="1153104" y="0"/>
                  </a:lnTo>
                  <a:lnTo>
                    <a:pt x="1153104" y="743022"/>
                  </a:lnTo>
                  <a:lnTo>
                    <a:pt x="0" y="74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2224" t="-19370" r="-6643" b="-18984"/>
              </a:stretch>
            </a:blipFill>
          </p:spPr>
        </p:sp>
        <p:sp>
          <p:nvSpPr>
            <p:cNvPr id="18" name="Freeform 19"/>
            <p:cNvSpPr/>
            <p:nvPr/>
          </p:nvSpPr>
          <p:spPr>
            <a:xfrm>
              <a:off x="10546174" y="162675"/>
              <a:ext cx="1110704" cy="700547"/>
            </a:xfrm>
            <a:custGeom>
              <a:avLst/>
              <a:gdLst/>
              <a:ahLst/>
              <a:cxnLst/>
              <a:rect l="l" t="t" r="r" b="b"/>
              <a:pathLst>
                <a:path w="1110704" h="700547">
                  <a:moveTo>
                    <a:pt x="0" y="0"/>
                  </a:moveTo>
                  <a:lnTo>
                    <a:pt x="1110703" y="0"/>
                  </a:lnTo>
                  <a:lnTo>
                    <a:pt x="1110703" y="700547"/>
                  </a:lnTo>
                  <a:lnTo>
                    <a:pt x="0" y="70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8142" t="-72400" r="-24995" b="-71479"/>
              </a:stretch>
            </a:blipFill>
          </p:spPr>
        </p:sp>
        <p:sp>
          <p:nvSpPr>
            <p:cNvPr id="19" name="Freeform 20"/>
            <p:cNvSpPr/>
            <p:nvPr/>
          </p:nvSpPr>
          <p:spPr>
            <a:xfrm>
              <a:off x="579746" y="133161"/>
              <a:ext cx="772265" cy="819329"/>
            </a:xfrm>
            <a:custGeom>
              <a:avLst/>
              <a:gdLst/>
              <a:ahLst/>
              <a:cxnLst/>
              <a:rect l="l" t="t" r="r" b="b"/>
              <a:pathLst>
                <a:path w="772265" h="819329">
                  <a:moveTo>
                    <a:pt x="0" y="0"/>
                  </a:moveTo>
                  <a:lnTo>
                    <a:pt x="772265" y="0"/>
                  </a:lnTo>
                  <a:lnTo>
                    <a:pt x="772265" y="819329"/>
                  </a:lnTo>
                  <a:lnTo>
                    <a:pt x="0" y="819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2634" r="-60241" b="-12930"/>
              </a:stretch>
            </a:blipFill>
          </p:spPr>
        </p:sp>
        <p:sp>
          <p:nvSpPr>
            <p:cNvPr id="20" name="TextBox 21"/>
            <p:cNvSpPr txBox="1"/>
            <p:nvPr/>
          </p:nvSpPr>
          <p:spPr>
            <a:xfrm>
              <a:off x="790447" y="968365"/>
              <a:ext cx="708143" cy="128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"/>
                </a:lnSpc>
              </a:pPr>
              <a:r>
                <a:rPr lang="en-US" sz="586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SEÇÃO AMAPÁ</a:t>
              </a:r>
            </a:p>
          </p:txBody>
        </p:sp>
        <p:sp>
          <p:nvSpPr>
            <p:cNvPr id="21" name="Freeform 22"/>
            <p:cNvSpPr/>
            <p:nvPr/>
          </p:nvSpPr>
          <p:spPr>
            <a:xfrm>
              <a:off x="9375151" y="20626"/>
              <a:ext cx="950083" cy="761254"/>
            </a:xfrm>
            <a:custGeom>
              <a:avLst/>
              <a:gdLst/>
              <a:ahLst/>
              <a:cxnLst/>
              <a:rect l="l" t="t" r="r" b="b"/>
              <a:pathLst>
                <a:path w="950083" h="761254">
                  <a:moveTo>
                    <a:pt x="0" y="0"/>
                  </a:moveTo>
                  <a:lnTo>
                    <a:pt x="950083" y="0"/>
                  </a:lnTo>
                  <a:lnTo>
                    <a:pt x="950083" y="761254"/>
                  </a:lnTo>
                  <a:lnTo>
                    <a:pt x="0" y="761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2" name="TextBox 23"/>
            <p:cNvSpPr txBox="1"/>
            <p:nvPr/>
          </p:nvSpPr>
          <p:spPr>
            <a:xfrm>
              <a:off x="8995955" y="791269"/>
              <a:ext cx="1708476" cy="25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8"/>
                </a:lnSpc>
              </a:pPr>
              <a:r>
                <a:rPr lang="en-US" sz="1113" b="1" dirty="0">
                  <a:solidFill>
                    <a:srgbClr val="2B211D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MACAPÁ</a:t>
              </a:r>
            </a:p>
          </p:txBody>
        </p:sp>
        <p:sp>
          <p:nvSpPr>
            <p:cNvPr id="23" name="Freeform 24"/>
            <p:cNvSpPr/>
            <p:nvPr/>
          </p:nvSpPr>
          <p:spPr>
            <a:xfrm>
              <a:off x="1563921" y="38653"/>
              <a:ext cx="948592" cy="948592"/>
            </a:xfrm>
            <a:custGeom>
              <a:avLst/>
              <a:gdLst/>
              <a:ahLst/>
              <a:cxnLst/>
              <a:rect l="l" t="t" r="r" b="b"/>
              <a:pathLst>
                <a:path w="948592" h="948592">
                  <a:moveTo>
                    <a:pt x="0" y="0"/>
                  </a:moveTo>
                  <a:lnTo>
                    <a:pt x="948592" y="0"/>
                  </a:lnTo>
                  <a:lnTo>
                    <a:pt x="948592" y="948591"/>
                  </a:lnTo>
                  <a:lnTo>
                    <a:pt x="0" y="948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4" name="Freeform 25"/>
            <p:cNvSpPr/>
            <p:nvPr/>
          </p:nvSpPr>
          <p:spPr>
            <a:xfrm>
              <a:off x="11771177" y="230832"/>
              <a:ext cx="2240362" cy="671530"/>
            </a:xfrm>
            <a:custGeom>
              <a:avLst/>
              <a:gdLst/>
              <a:ahLst/>
              <a:cxnLst/>
              <a:rect l="l" t="t" r="r" b="b"/>
              <a:pathLst>
                <a:path w="2240362" h="671530">
                  <a:moveTo>
                    <a:pt x="0" y="0"/>
                  </a:moveTo>
                  <a:lnTo>
                    <a:pt x="2240363" y="0"/>
                  </a:lnTo>
                  <a:lnTo>
                    <a:pt x="2240363" y="671530"/>
                  </a:lnTo>
                  <a:lnTo>
                    <a:pt x="0" y="67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5" name="Freeform 26"/>
            <p:cNvSpPr/>
            <p:nvPr/>
          </p:nvSpPr>
          <p:spPr>
            <a:xfrm>
              <a:off x="2576013" y="20626"/>
              <a:ext cx="1175648" cy="881736"/>
            </a:xfrm>
            <a:custGeom>
              <a:avLst/>
              <a:gdLst/>
              <a:ahLst/>
              <a:cxnLst/>
              <a:rect l="l" t="t" r="r" b="b"/>
              <a:pathLst>
                <a:path w="1175648" h="881736">
                  <a:moveTo>
                    <a:pt x="0" y="0"/>
                  </a:moveTo>
                  <a:lnTo>
                    <a:pt x="1175648" y="0"/>
                  </a:lnTo>
                  <a:lnTo>
                    <a:pt x="1175648" y="881736"/>
                  </a:lnTo>
                  <a:lnTo>
                    <a:pt x="0" y="881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6" name="Freeform 27"/>
            <p:cNvSpPr/>
            <p:nvPr/>
          </p:nvSpPr>
          <p:spPr>
            <a:xfrm>
              <a:off x="4871130" y="267845"/>
              <a:ext cx="1546566" cy="529408"/>
            </a:xfrm>
            <a:custGeom>
              <a:avLst/>
              <a:gdLst/>
              <a:ahLst/>
              <a:cxnLst/>
              <a:rect l="l" t="t" r="r" b="b"/>
              <a:pathLst>
                <a:path w="1546566" h="529408">
                  <a:moveTo>
                    <a:pt x="0" y="0"/>
                  </a:moveTo>
                  <a:lnTo>
                    <a:pt x="1546566" y="0"/>
                  </a:lnTo>
                  <a:lnTo>
                    <a:pt x="1546566" y="529408"/>
                  </a:lnTo>
                  <a:lnTo>
                    <a:pt x="0" y="529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7" name="Freeform 28"/>
            <p:cNvSpPr/>
            <p:nvPr/>
          </p:nvSpPr>
          <p:spPr>
            <a:xfrm>
              <a:off x="3815161" y="36315"/>
              <a:ext cx="992469" cy="992469"/>
            </a:xfrm>
            <a:custGeom>
              <a:avLst/>
              <a:gdLst/>
              <a:ahLst/>
              <a:cxnLst/>
              <a:rect l="l" t="t" r="r" b="b"/>
              <a:pathLst>
                <a:path w="992469" h="992469">
                  <a:moveTo>
                    <a:pt x="0" y="0"/>
                  </a:moveTo>
                  <a:lnTo>
                    <a:pt x="992469" y="0"/>
                  </a:lnTo>
                  <a:lnTo>
                    <a:pt x="992469" y="992469"/>
                  </a:lnTo>
                  <a:lnTo>
                    <a:pt x="0" y="992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1" name="TextBox 13"/>
          <p:cNvSpPr txBox="1"/>
          <p:nvPr/>
        </p:nvSpPr>
        <p:spPr>
          <a:xfrm>
            <a:off x="1593036" y="5911067"/>
            <a:ext cx="1452164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1,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2,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3,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4,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5,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Autor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6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209719" y="7685485"/>
            <a:ext cx="528827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Macapá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– AP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2026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499313" y="4144179"/>
            <a:ext cx="1452164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TÍTULO DO RESUMO</a:t>
            </a:r>
          </a:p>
          <a:p>
            <a:pPr algn="ctr">
              <a:lnSpc>
                <a:spcPts val="5949"/>
              </a:lnSpc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(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Máximo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 15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palavras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6581" y="611417"/>
            <a:ext cx="574497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INTRODUÇÃO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95249" y="625460"/>
            <a:ext cx="574497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OBJETIVOS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7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318286" y="646583"/>
            <a:ext cx="574497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MÉTODOS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318286" y="646583"/>
            <a:ext cx="574497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RESULTADOS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0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318286" y="646583"/>
            <a:ext cx="1438831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CONCLUSÃO/CONSIDERAÇÕES FINAIS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6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318285" y="646583"/>
            <a:ext cx="1503637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CONTRIBUIÇÕES PARA A ENFERMAGEM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9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/>
          <p:nvPr/>
        </p:nvSpPr>
        <p:spPr>
          <a:xfrm>
            <a:off x="-52318" y="876300"/>
            <a:ext cx="18492718" cy="1167919"/>
          </a:xfrm>
          <a:custGeom>
            <a:avLst/>
            <a:gdLst/>
            <a:ahLst/>
            <a:cxnLst/>
            <a:rect l="l" t="t" r="r" b="b"/>
            <a:pathLst>
              <a:path w="20655167" h="4940189">
                <a:moveTo>
                  <a:pt x="0" y="0"/>
                </a:moveTo>
                <a:lnTo>
                  <a:pt x="20655167" y="0"/>
                </a:lnTo>
                <a:lnTo>
                  <a:pt x="20655167" y="4940189"/>
                </a:lnTo>
                <a:lnTo>
                  <a:pt x="0" y="49401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2" name="Group 2"/>
          <p:cNvGrpSpPr/>
          <p:nvPr/>
        </p:nvGrpSpPr>
        <p:grpSpPr>
          <a:xfrm>
            <a:off x="-228599" y="-193416"/>
            <a:ext cx="18516600" cy="2111994"/>
            <a:chOff x="0" y="-38100"/>
            <a:chExt cx="4485141" cy="1550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5141" cy="1511957"/>
            </a:xfrm>
            <a:custGeom>
              <a:avLst/>
              <a:gdLst/>
              <a:ahLst/>
              <a:cxnLst/>
              <a:rect l="l" t="t" r="r" b="b"/>
              <a:pathLst>
                <a:path w="4485141" h="1511957">
                  <a:moveTo>
                    <a:pt x="0" y="0"/>
                  </a:moveTo>
                  <a:lnTo>
                    <a:pt x="4485141" y="0"/>
                  </a:lnTo>
                  <a:lnTo>
                    <a:pt x="4485141" y="1511957"/>
                  </a:lnTo>
                  <a:lnTo>
                    <a:pt x="0" y="1511957"/>
                  </a:lnTo>
                  <a:close/>
                </a:path>
              </a:pathLst>
            </a:custGeom>
            <a:solidFill>
              <a:srgbClr val="FF71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5141" cy="1550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318285" y="646583"/>
            <a:ext cx="1503637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mmersmith One"/>
                <a:cs typeface="Times New Roman" panose="02020603050405020304" pitchFamily="18" charset="0"/>
                <a:sym typeface="Hammersmith One"/>
              </a:rPr>
              <a:t>REFERÊNCIAS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9978660" y="-1355935"/>
            <a:ext cx="12272031" cy="3449662"/>
            <a:chOff x="-1189859" y="-138572"/>
            <a:chExt cx="16362708" cy="4599551"/>
          </a:xfrm>
        </p:grpSpPr>
        <p:sp>
          <p:nvSpPr>
            <p:cNvPr id="35" name="Freeform 9"/>
            <p:cNvSpPr/>
            <p:nvPr/>
          </p:nvSpPr>
          <p:spPr>
            <a:xfrm>
              <a:off x="6262889" y="2531453"/>
              <a:ext cx="2799941" cy="915050"/>
            </a:xfrm>
            <a:custGeom>
              <a:avLst/>
              <a:gdLst/>
              <a:ahLst/>
              <a:cxnLst/>
              <a:rect l="l" t="t" r="r" b="b"/>
              <a:pathLst>
                <a:path w="10204425" h="2981363">
                  <a:moveTo>
                    <a:pt x="0" y="0"/>
                  </a:moveTo>
                  <a:lnTo>
                    <a:pt x="10204425" y="0"/>
                  </a:lnTo>
                  <a:lnTo>
                    <a:pt x="10204425" y="2981363"/>
                  </a:lnTo>
                  <a:lnTo>
                    <a:pt x="0" y="2981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125"/>
              </a:stretch>
            </a:blipFill>
          </p:spPr>
        </p:sp>
        <p:sp>
          <p:nvSpPr>
            <p:cNvPr id="36" name="TextBox 10"/>
            <p:cNvSpPr txBox="1"/>
            <p:nvPr/>
          </p:nvSpPr>
          <p:spPr>
            <a:xfrm>
              <a:off x="1652672" y="-138572"/>
              <a:ext cx="7951847" cy="459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7"/>
                </a:lnSpc>
              </a:pPr>
              <a:r>
                <a:rPr lang="en-US" sz="54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87ª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-1189859" y="2745990"/>
              <a:ext cx="16362708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54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SEMANA BRASILEIRA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4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91</Words>
  <Application>Microsoft Office PowerPoint</Application>
  <PresentationFormat>Personalizar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Open Sans</vt:lpstr>
      <vt:lpstr>Calibri</vt:lpstr>
      <vt:lpstr>Open Sans 1 Bold</vt:lpstr>
      <vt:lpstr>Hammersmith One</vt:lpstr>
      <vt:lpstr>Times New Roman</vt:lpstr>
      <vt:lpstr>29LT Baseet Bold</vt:lpstr>
      <vt:lpstr>League Spartan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 anos: lutas, avanços e perspectivas</dc:title>
  <dc:creator>Sandra Ferreira</dc:creator>
  <cp:lastModifiedBy>DIEGO</cp:lastModifiedBy>
  <cp:revision>4</cp:revision>
  <dcterms:created xsi:type="dcterms:W3CDTF">2006-08-16T00:00:00Z</dcterms:created>
  <dcterms:modified xsi:type="dcterms:W3CDTF">2026-05-25T12:38:20Z</dcterms:modified>
  <dc:identifier>DAHGLPNU-Bs</dc:identifier>
</cp:coreProperties>
</file>