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5" r:id="rId4"/>
    <p:sldId id="258" r:id="rId5"/>
    <p:sldId id="263" r:id="rId6"/>
    <p:sldId id="259" r:id="rId7"/>
    <p:sldId id="267" r:id="rId8"/>
    <p:sldId id="268" r:id="rId9"/>
    <p:sldId id="260" r:id="rId10"/>
    <p:sldId id="261" r:id="rId11"/>
    <p:sldId id="269" r:id="rId12"/>
    <p:sldId id="270" r:id="rId13"/>
    <p:sldId id="272" r:id="rId14"/>
    <p:sldId id="271" r:id="rId15"/>
    <p:sldId id="274" r:id="rId16"/>
    <p:sldId id="273" r:id="rId17"/>
    <p:sldId id="275" r:id="rId18"/>
    <p:sldId id="276" r:id="rId19"/>
    <p:sldId id="277" r:id="rId20"/>
    <p:sldId id="279" r:id="rId21"/>
    <p:sldId id="278" r:id="rId22"/>
    <p:sldId id="280" r:id="rId23"/>
    <p:sldId id="295" r:id="rId24"/>
    <p:sldId id="281" r:id="rId25"/>
    <p:sldId id="282" r:id="rId26"/>
    <p:sldId id="283" r:id="rId27"/>
    <p:sldId id="284" r:id="rId28"/>
    <p:sldId id="286" r:id="rId29"/>
    <p:sldId id="287" r:id="rId30"/>
    <p:sldId id="288" r:id="rId31"/>
    <p:sldId id="289" r:id="rId32"/>
    <p:sldId id="290" r:id="rId33"/>
    <p:sldId id="293" r:id="rId34"/>
    <p:sldId id="294" r:id="rId35"/>
    <p:sldId id="291" r:id="rId36"/>
    <p:sldId id="292" r:id="rId37"/>
    <p:sldId id="285" r:id="rId38"/>
    <p:sldId id="296" r:id="rId39"/>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0"/>
  </p:normalViewPr>
  <p:slideViewPr>
    <p:cSldViewPr>
      <p:cViewPr>
        <p:scale>
          <a:sx n="60" d="100"/>
          <a:sy n="60" d="100"/>
        </p:scale>
        <p:origin x="-1668" y="-25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44.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42.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38.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48.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49.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51.wmf"/><Relationship Id="rId1" Type="http://schemas.openxmlformats.org/officeDocument/2006/relationships/image" Target="../media/image49.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52.wmf"/><Relationship Id="rId2" Type="http://schemas.openxmlformats.org/officeDocument/2006/relationships/image" Target="../media/image51.wmf"/><Relationship Id="rId1" Type="http://schemas.openxmlformats.org/officeDocument/2006/relationships/image" Target="../media/image49.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52.wmf"/><Relationship Id="rId2" Type="http://schemas.openxmlformats.org/officeDocument/2006/relationships/image" Target="../media/image51.wmf"/><Relationship Id="rId1" Type="http://schemas.openxmlformats.org/officeDocument/2006/relationships/image" Target="../media/image49.wmf"/><Relationship Id="rId4" Type="http://schemas.openxmlformats.org/officeDocument/2006/relationships/image" Target="../media/image53.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52.wmf"/><Relationship Id="rId2" Type="http://schemas.openxmlformats.org/officeDocument/2006/relationships/image" Target="../media/image51.wmf"/><Relationship Id="rId1" Type="http://schemas.openxmlformats.org/officeDocument/2006/relationships/image" Target="../media/image49.wmf"/><Relationship Id="rId5" Type="http://schemas.openxmlformats.org/officeDocument/2006/relationships/image" Target="../media/image54.wmf"/><Relationship Id="rId4" Type="http://schemas.openxmlformats.org/officeDocument/2006/relationships/image" Target="../media/image53.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52.wmf"/><Relationship Id="rId2" Type="http://schemas.openxmlformats.org/officeDocument/2006/relationships/image" Target="../media/image51.wmf"/><Relationship Id="rId1" Type="http://schemas.openxmlformats.org/officeDocument/2006/relationships/image" Target="../media/image49.wmf"/><Relationship Id="rId6" Type="http://schemas.openxmlformats.org/officeDocument/2006/relationships/image" Target="../media/image55.wmf"/><Relationship Id="rId5" Type="http://schemas.openxmlformats.org/officeDocument/2006/relationships/image" Target="../media/image54.wmf"/><Relationship Id="rId4" Type="http://schemas.openxmlformats.org/officeDocument/2006/relationships/image" Target="../media/image53.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6.wmf"/></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52.wmf"/><Relationship Id="rId2" Type="http://schemas.openxmlformats.org/officeDocument/2006/relationships/image" Target="../media/image51.wmf"/><Relationship Id="rId1" Type="http://schemas.openxmlformats.org/officeDocument/2006/relationships/image" Target="../media/image49.wmf"/><Relationship Id="rId6" Type="http://schemas.openxmlformats.org/officeDocument/2006/relationships/image" Target="../media/image56.wmf"/><Relationship Id="rId5" Type="http://schemas.openxmlformats.org/officeDocument/2006/relationships/image" Target="../media/image54.wmf"/><Relationship Id="rId4" Type="http://schemas.openxmlformats.org/officeDocument/2006/relationships/image" Target="../media/image53.wmf"/></Relationships>
</file>

<file path=ppt/drawings/_rels/vmlDrawing21.vml.rels><?xml version="1.0" encoding="UTF-8" standalone="yes"?>
<Relationships xmlns="http://schemas.openxmlformats.org/package/2006/relationships"><Relationship Id="rId3" Type="http://schemas.openxmlformats.org/officeDocument/2006/relationships/image" Target="../media/image52.wmf"/><Relationship Id="rId2" Type="http://schemas.openxmlformats.org/officeDocument/2006/relationships/image" Target="../media/image51.wmf"/><Relationship Id="rId1" Type="http://schemas.openxmlformats.org/officeDocument/2006/relationships/image" Target="../media/image49.wmf"/><Relationship Id="rId6" Type="http://schemas.openxmlformats.org/officeDocument/2006/relationships/image" Target="../media/image57.wmf"/><Relationship Id="rId5" Type="http://schemas.openxmlformats.org/officeDocument/2006/relationships/image" Target="../media/image54.wmf"/><Relationship Id="rId4" Type="http://schemas.openxmlformats.org/officeDocument/2006/relationships/image" Target="../media/image53.w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52.wmf"/><Relationship Id="rId7" Type="http://schemas.openxmlformats.org/officeDocument/2006/relationships/image" Target="../media/image58.wmf"/><Relationship Id="rId2" Type="http://schemas.openxmlformats.org/officeDocument/2006/relationships/image" Target="../media/image51.wmf"/><Relationship Id="rId1" Type="http://schemas.openxmlformats.org/officeDocument/2006/relationships/image" Target="../media/image49.wmf"/><Relationship Id="rId6" Type="http://schemas.openxmlformats.org/officeDocument/2006/relationships/image" Target="../media/image57.wmf"/><Relationship Id="rId5" Type="http://schemas.openxmlformats.org/officeDocument/2006/relationships/image" Target="../media/image54.wmf"/><Relationship Id="rId4" Type="http://schemas.openxmlformats.org/officeDocument/2006/relationships/image" Target="../media/image53.wmf"/></Relationships>
</file>

<file path=ppt/drawings/_rels/vmlDrawing23.vml.rels><?xml version="1.0" encoding="UTF-8" standalone="yes"?>
<Relationships xmlns="http://schemas.openxmlformats.org/package/2006/relationships"><Relationship Id="rId8" Type="http://schemas.openxmlformats.org/officeDocument/2006/relationships/image" Target="../media/image59.wmf"/><Relationship Id="rId3" Type="http://schemas.openxmlformats.org/officeDocument/2006/relationships/image" Target="../media/image52.wmf"/><Relationship Id="rId7" Type="http://schemas.openxmlformats.org/officeDocument/2006/relationships/image" Target="../media/image58.wmf"/><Relationship Id="rId2" Type="http://schemas.openxmlformats.org/officeDocument/2006/relationships/image" Target="../media/image51.wmf"/><Relationship Id="rId1" Type="http://schemas.openxmlformats.org/officeDocument/2006/relationships/image" Target="../media/image49.wmf"/><Relationship Id="rId6" Type="http://schemas.openxmlformats.org/officeDocument/2006/relationships/image" Target="../media/image57.wmf"/><Relationship Id="rId5" Type="http://schemas.openxmlformats.org/officeDocument/2006/relationships/image" Target="../media/image54.wmf"/><Relationship Id="rId4" Type="http://schemas.openxmlformats.org/officeDocument/2006/relationships/image" Target="../media/image53.w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49.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 Id="rId4" Type="http://schemas.openxmlformats.org/officeDocument/2006/relationships/image" Target="../media/image1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 Id="rId6" Type="http://schemas.openxmlformats.org/officeDocument/2006/relationships/image" Target="../media/image25.wmf"/><Relationship Id="rId5" Type="http://schemas.openxmlformats.org/officeDocument/2006/relationships/image" Target="../media/image24.wmf"/><Relationship Id="rId4" Type="http://schemas.openxmlformats.org/officeDocument/2006/relationships/image" Target="../media/image23.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32.wmf"/><Relationship Id="rId2" Type="http://schemas.openxmlformats.org/officeDocument/2006/relationships/image" Target="../media/image31.wmf"/><Relationship Id="rId1" Type="http://schemas.openxmlformats.org/officeDocument/2006/relationships/image" Target="../media/image30.wmf"/><Relationship Id="rId4" Type="http://schemas.openxmlformats.org/officeDocument/2006/relationships/image" Target="../media/image33.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36.wmf"/><Relationship Id="rId1" Type="http://schemas.openxmlformats.org/officeDocument/2006/relationships/image" Target="../media/image35.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40.wmf"/><Relationship Id="rId2" Type="http://schemas.openxmlformats.org/officeDocument/2006/relationships/image" Target="../media/image39.wmf"/><Relationship Id="rId1" Type="http://schemas.openxmlformats.org/officeDocument/2006/relationships/image" Target="../media/image38.wmf"/><Relationship Id="rId6" Type="http://schemas.openxmlformats.org/officeDocument/2006/relationships/image" Target="../media/image43.wmf"/><Relationship Id="rId5" Type="http://schemas.openxmlformats.org/officeDocument/2006/relationships/image" Target="../media/image42.wmf"/><Relationship Id="rId4" Type="http://schemas.openxmlformats.org/officeDocument/2006/relationships/image" Target="../media/image41.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45.wmf"/><Relationship Id="rId1" Type="http://schemas.openxmlformats.org/officeDocument/2006/relationships/image" Target="../media/image44.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8" name="Título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pt-BR" smtClean="0"/>
              <a:t>Clique para editar o estilo do título mestre</a:t>
            </a:r>
            <a:endParaRPr kumimoji="0" lang="en-US"/>
          </a:p>
        </p:txBody>
      </p:sp>
      <p:sp>
        <p:nvSpPr>
          <p:cNvPr id="9" name="Subtítulo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smtClean="0"/>
              <a:t>Clique para editar o estilo do subtítulo mestre</a:t>
            </a:r>
            <a:endParaRPr kumimoji="0" lang="en-US"/>
          </a:p>
        </p:txBody>
      </p:sp>
      <p:sp>
        <p:nvSpPr>
          <p:cNvPr id="28" name="Espaço Reservado para Data 27"/>
          <p:cNvSpPr>
            <a:spLocks noGrp="1"/>
          </p:cNvSpPr>
          <p:nvPr>
            <p:ph type="dt" sz="half" idx="10"/>
          </p:nvPr>
        </p:nvSpPr>
        <p:spPr>
          <a:xfrm>
            <a:off x="6400800" y="6355080"/>
            <a:ext cx="2286000" cy="365760"/>
          </a:xfrm>
        </p:spPr>
        <p:txBody>
          <a:bodyPr/>
          <a:lstStyle>
            <a:lvl1pPr>
              <a:defRPr sz="1400"/>
            </a:lvl1pPr>
          </a:lstStyle>
          <a:p>
            <a:fld id="{6A16DAF0-CE0A-4FDC-B7D0-A147273F8982}" type="datetimeFigureOut">
              <a:rPr lang="pt-BR" smtClean="0"/>
              <a:pPr/>
              <a:t>16/01/2014</a:t>
            </a:fld>
            <a:endParaRPr lang="pt-BR"/>
          </a:p>
        </p:txBody>
      </p:sp>
      <p:sp>
        <p:nvSpPr>
          <p:cNvPr id="17" name="Espaço Reservado para Rodapé 16"/>
          <p:cNvSpPr>
            <a:spLocks noGrp="1"/>
          </p:cNvSpPr>
          <p:nvPr>
            <p:ph type="ftr" sz="quarter" idx="11"/>
          </p:nvPr>
        </p:nvSpPr>
        <p:spPr>
          <a:xfrm>
            <a:off x="2898648" y="6355080"/>
            <a:ext cx="3474720" cy="365760"/>
          </a:xfrm>
        </p:spPr>
        <p:txBody>
          <a:bodyPr/>
          <a:lstStyle/>
          <a:p>
            <a:endParaRPr lang="pt-BR"/>
          </a:p>
        </p:txBody>
      </p:sp>
      <p:sp>
        <p:nvSpPr>
          <p:cNvPr id="29" name="Espaço Reservado para Número de Slide 28"/>
          <p:cNvSpPr>
            <a:spLocks noGrp="1"/>
          </p:cNvSpPr>
          <p:nvPr>
            <p:ph type="sldNum" sz="quarter" idx="12"/>
          </p:nvPr>
        </p:nvSpPr>
        <p:spPr>
          <a:xfrm>
            <a:off x="1216152" y="6355080"/>
            <a:ext cx="1219200" cy="365760"/>
          </a:xfrm>
        </p:spPr>
        <p:txBody>
          <a:bodyPr/>
          <a:lstStyle/>
          <a:p>
            <a:fld id="{93F36E50-D86F-442E-B18C-581C9A2934B3}" type="slidenum">
              <a:rPr lang="pt-BR" smtClean="0"/>
              <a:pPr/>
              <a:t>‹nº›</a:t>
            </a:fld>
            <a:endParaRPr lang="pt-BR"/>
          </a:p>
        </p:txBody>
      </p:sp>
      <p:sp>
        <p:nvSpPr>
          <p:cNvPr id="21" name="Retângulo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tângulo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tângulo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tângulo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6A16DAF0-CE0A-4FDC-B7D0-A147273F8982}" type="datetimeFigureOut">
              <a:rPr lang="pt-BR" smtClean="0"/>
              <a:pPr/>
              <a:t>16/01/2014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93F36E50-D86F-442E-B18C-581C9A2934B3}"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6A16DAF0-CE0A-4FDC-B7D0-A147273F8982}" type="datetimeFigureOut">
              <a:rPr lang="pt-BR" smtClean="0"/>
              <a:pPr/>
              <a:t>16/01/2014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93F36E50-D86F-442E-B18C-581C9A2934B3}" type="slidenum">
              <a:rPr lang="pt-BR" smtClean="0"/>
              <a:pPr/>
              <a:t>‹nº›</a:t>
            </a:fld>
            <a:endParaRPr lang="pt-BR"/>
          </a:p>
        </p:txBody>
      </p:sp>
      <p:sp>
        <p:nvSpPr>
          <p:cNvPr id="7" name="Conector reto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Triângulo isósceles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Conector reto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4" name="Espaço Reservado para Data 3"/>
          <p:cNvSpPr>
            <a:spLocks noGrp="1"/>
          </p:cNvSpPr>
          <p:nvPr>
            <p:ph type="dt" sz="half" idx="10"/>
          </p:nvPr>
        </p:nvSpPr>
        <p:spPr/>
        <p:txBody>
          <a:bodyPr/>
          <a:lstStyle/>
          <a:p>
            <a:fld id="{6A16DAF0-CE0A-4FDC-B7D0-A147273F8982}" type="datetimeFigureOut">
              <a:rPr lang="pt-BR" smtClean="0"/>
              <a:pPr/>
              <a:t>16/01/2014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93F36E50-D86F-442E-B18C-581C9A2934B3}" type="slidenum">
              <a:rPr lang="pt-BR" smtClean="0"/>
              <a:pPr/>
              <a:t>‹nº›</a:t>
            </a:fld>
            <a:endParaRPr lang="pt-BR"/>
          </a:p>
        </p:txBody>
      </p:sp>
      <p:sp>
        <p:nvSpPr>
          <p:cNvPr id="8" name="Espaço Reservado para Conteúdo 7"/>
          <p:cNvSpPr>
            <a:spLocks noGrp="1"/>
          </p:cNvSpPr>
          <p:nvPr>
            <p:ph sz="quarter" idx="1"/>
          </p:nvPr>
        </p:nvSpPr>
        <p:spPr>
          <a:xfrm>
            <a:off x="457200" y="1219200"/>
            <a:ext cx="8229600" cy="4937760"/>
          </a:xfrm>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bg>
      <p:bgRef idx="1001">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smtClean="0"/>
              <a:t>Clique para editar os estilos do texto mestre</a:t>
            </a:r>
          </a:p>
        </p:txBody>
      </p:sp>
      <p:sp>
        <p:nvSpPr>
          <p:cNvPr id="4" name="Espaço Reservado para Data 3"/>
          <p:cNvSpPr>
            <a:spLocks noGrp="1"/>
          </p:cNvSpPr>
          <p:nvPr>
            <p:ph type="dt" sz="half" idx="10"/>
          </p:nvPr>
        </p:nvSpPr>
        <p:spPr>
          <a:xfrm>
            <a:off x="6400800" y="6355080"/>
            <a:ext cx="2286000" cy="365760"/>
          </a:xfrm>
        </p:spPr>
        <p:txBody>
          <a:bodyPr/>
          <a:lstStyle/>
          <a:p>
            <a:fld id="{6A16DAF0-CE0A-4FDC-B7D0-A147273F8982}" type="datetimeFigureOut">
              <a:rPr lang="pt-BR" smtClean="0"/>
              <a:pPr/>
              <a:t>16/01/2014</a:t>
            </a:fld>
            <a:endParaRPr lang="pt-BR"/>
          </a:p>
        </p:txBody>
      </p:sp>
      <p:sp>
        <p:nvSpPr>
          <p:cNvPr id="5" name="Espaço Reservado para Rodapé 4"/>
          <p:cNvSpPr>
            <a:spLocks noGrp="1"/>
          </p:cNvSpPr>
          <p:nvPr>
            <p:ph type="ftr" sz="quarter" idx="11"/>
          </p:nvPr>
        </p:nvSpPr>
        <p:spPr>
          <a:xfrm>
            <a:off x="2898648" y="6355080"/>
            <a:ext cx="3474720" cy="365760"/>
          </a:xfrm>
        </p:spPr>
        <p:txBody>
          <a:bodyPr/>
          <a:lstStyle/>
          <a:p>
            <a:endParaRPr lang="pt-BR"/>
          </a:p>
        </p:txBody>
      </p:sp>
      <p:sp>
        <p:nvSpPr>
          <p:cNvPr id="6" name="Espaço Reservado para Número de Slide 5"/>
          <p:cNvSpPr>
            <a:spLocks noGrp="1"/>
          </p:cNvSpPr>
          <p:nvPr>
            <p:ph type="sldNum" sz="quarter" idx="12"/>
          </p:nvPr>
        </p:nvSpPr>
        <p:spPr>
          <a:xfrm>
            <a:off x="1069848" y="6355080"/>
            <a:ext cx="1520952" cy="365760"/>
          </a:xfrm>
        </p:spPr>
        <p:txBody>
          <a:bodyPr/>
          <a:lstStyle/>
          <a:p>
            <a:fld id="{93F36E50-D86F-442E-B18C-581C9A2934B3}" type="slidenum">
              <a:rPr lang="pt-BR" smtClean="0"/>
              <a:pPr/>
              <a:t>‹nº›</a:t>
            </a:fld>
            <a:endParaRPr lang="pt-BR"/>
          </a:p>
        </p:txBody>
      </p:sp>
      <p:sp>
        <p:nvSpPr>
          <p:cNvPr id="7" name="Retângulo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tângulo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28600"/>
            <a:ext cx="8229600" cy="914400"/>
          </a:xfrm>
        </p:spPr>
        <p:txBody>
          <a:bodyPr/>
          <a:lstStyle/>
          <a:p>
            <a:r>
              <a:rPr kumimoji="0" lang="pt-BR" smtClean="0"/>
              <a:t>Clique para editar o estilo do título mestre</a:t>
            </a:r>
            <a:endParaRPr kumimoji="0" lang="en-US"/>
          </a:p>
        </p:txBody>
      </p:sp>
      <p:sp>
        <p:nvSpPr>
          <p:cNvPr id="5" name="Espaço Reservado para Data 4"/>
          <p:cNvSpPr>
            <a:spLocks noGrp="1"/>
          </p:cNvSpPr>
          <p:nvPr>
            <p:ph type="dt" sz="half" idx="10"/>
          </p:nvPr>
        </p:nvSpPr>
        <p:spPr/>
        <p:txBody>
          <a:bodyPr/>
          <a:lstStyle/>
          <a:p>
            <a:fld id="{6A16DAF0-CE0A-4FDC-B7D0-A147273F8982}" type="datetimeFigureOut">
              <a:rPr lang="pt-BR" smtClean="0"/>
              <a:pPr/>
              <a:t>16/01/2014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93F36E50-D86F-442E-B18C-581C9A2934B3}" type="slidenum">
              <a:rPr lang="pt-BR" smtClean="0"/>
              <a:pPr/>
              <a:t>‹nº›</a:t>
            </a:fld>
            <a:endParaRPr lang="pt-BR"/>
          </a:p>
        </p:txBody>
      </p:sp>
      <p:sp>
        <p:nvSpPr>
          <p:cNvPr id="9" name="Espaço Reservado para Conteúdo 8"/>
          <p:cNvSpPr>
            <a:spLocks noGrp="1"/>
          </p:cNvSpPr>
          <p:nvPr>
            <p:ph sz="quarter" idx="1"/>
          </p:nvPr>
        </p:nvSpPr>
        <p:spPr>
          <a:xfrm>
            <a:off x="457200" y="1219200"/>
            <a:ext cx="4041648" cy="4937760"/>
          </a:xfrm>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11" name="Espaço Reservado para Conteúdo 10"/>
          <p:cNvSpPr>
            <a:spLocks noGrp="1"/>
          </p:cNvSpPr>
          <p:nvPr>
            <p:ph sz="quarter" idx="2"/>
          </p:nvPr>
        </p:nvSpPr>
        <p:spPr>
          <a:xfrm>
            <a:off x="4632198" y="1216152"/>
            <a:ext cx="4041648" cy="4937760"/>
          </a:xfrm>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28600"/>
            <a:ext cx="8229600" cy="914400"/>
          </a:xfrm>
        </p:spPr>
        <p:txBody>
          <a:bodyPr anchor="ctr"/>
          <a:lstStyle>
            <a:lvl1pPr>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sp>
        <p:nvSpPr>
          <p:cNvPr id="4" name="Espaço Reservado para Texto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sp>
        <p:nvSpPr>
          <p:cNvPr id="7" name="Espaço Reservado para Data 6"/>
          <p:cNvSpPr>
            <a:spLocks noGrp="1"/>
          </p:cNvSpPr>
          <p:nvPr>
            <p:ph type="dt" sz="half" idx="10"/>
          </p:nvPr>
        </p:nvSpPr>
        <p:spPr/>
        <p:txBody>
          <a:bodyPr/>
          <a:lstStyle/>
          <a:p>
            <a:fld id="{6A16DAF0-CE0A-4FDC-B7D0-A147273F8982}" type="datetimeFigureOut">
              <a:rPr lang="pt-BR" smtClean="0"/>
              <a:pPr/>
              <a:t>16/01/2014</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93F36E50-D86F-442E-B18C-581C9A2934B3}" type="slidenum">
              <a:rPr lang="pt-BR" smtClean="0"/>
              <a:pPr/>
              <a:t>‹nº›</a:t>
            </a:fld>
            <a:endParaRPr lang="pt-BR"/>
          </a:p>
        </p:txBody>
      </p:sp>
      <p:sp>
        <p:nvSpPr>
          <p:cNvPr id="11" name="Espaço Reservado para Conteúdo 10"/>
          <p:cNvSpPr>
            <a:spLocks noGrp="1"/>
          </p:cNvSpPr>
          <p:nvPr>
            <p:ph sz="quarter" idx="2"/>
          </p:nvPr>
        </p:nvSpPr>
        <p:spPr>
          <a:xfrm>
            <a:off x="457200" y="2133600"/>
            <a:ext cx="4038600" cy="4038600"/>
          </a:xfrm>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13" name="Espaço Reservado para Conteúdo 12"/>
          <p:cNvSpPr>
            <a:spLocks noGrp="1"/>
          </p:cNvSpPr>
          <p:nvPr>
            <p:ph sz="quarter" idx="4"/>
          </p:nvPr>
        </p:nvSpPr>
        <p:spPr>
          <a:xfrm>
            <a:off x="4648200" y="2133600"/>
            <a:ext cx="4038600" cy="4038600"/>
          </a:xfrm>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28600"/>
            <a:ext cx="8229600" cy="914400"/>
          </a:xfrm>
        </p:spPr>
        <p:txBody>
          <a:bodyPr/>
          <a:lstStyle/>
          <a:p>
            <a:r>
              <a:rPr kumimoji="0" lang="pt-BR" smtClean="0"/>
              <a:t>Clique para editar o estilo do título mestre</a:t>
            </a:r>
            <a:endParaRPr kumimoji="0" lang="en-US"/>
          </a:p>
        </p:txBody>
      </p:sp>
      <p:sp>
        <p:nvSpPr>
          <p:cNvPr id="3" name="Espaço Reservado para Data 2"/>
          <p:cNvSpPr>
            <a:spLocks noGrp="1"/>
          </p:cNvSpPr>
          <p:nvPr>
            <p:ph type="dt" sz="half" idx="10"/>
          </p:nvPr>
        </p:nvSpPr>
        <p:spPr/>
        <p:txBody>
          <a:bodyPr/>
          <a:lstStyle/>
          <a:p>
            <a:fld id="{6A16DAF0-CE0A-4FDC-B7D0-A147273F8982}" type="datetimeFigureOut">
              <a:rPr lang="pt-BR" smtClean="0"/>
              <a:pPr/>
              <a:t>16/01/2014</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93F36E50-D86F-442E-B18C-581C9A2934B3}" type="slidenum">
              <a:rPr lang="pt-BR" smtClean="0"/>
              <a:pPr/>
              <a:t>‹nº›</a:t>
            </a:fld>
            <a:endParaRPr lang="pt-BR"/>
          </a:p>
        </p:txBody>
      </p:sp>
      <p:sp>
        <p:nvSpPr>
          <p:cNvPr id="6" name="Triângulo isósceles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6A16DAF0-CE0A-4FDC-B7D0-A147273F8982}" type="datetimeFigureOut">
              <a:rPr lang="pt-BR" smtClean="0"/>
              <a:pPr/>
              <a:t>16/01/2014</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93F36E50-D86F-442E-B18C-581C9A2934B3}" type="slidenum">
              <a:rPr lang="pt-BR" smtClean="0"/>
              <a:pPr/>
              <a:t>‹nº›</a:t>
            </a:fld>
            <a:endParaRPr lang="pt-BR"/>
          </a:p>
        </p:txBody>
      </p:sp>
      <p:sp>
        <p:nvSpPr>
          <p:cNvPr id="5" name="Conector reto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Triângulo isósceles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pt-BR" smtClean="0"/>
              <a:t>Clique para editar os estilos do texto mestre</a:t>
            </a:r>
          </a:p>
        </p:txBody>
      </p:sp>
      <p:sp>
        <p:nvSpPr>
          <p:cNvPr id="5" name="Espaço Reservado para Data 4"/>
          <p:cNvSpPr>
            <a:spLocks noGrp="1"/>
          </p:cNvSpPr>
          <p:nvPr>
            <p:ph type="dt" sz="half" idx="10"/>
          </p:nvPr>
        </p:nvSpPr>
        <p:spPr/>
        <p:txBody>
          <a:bodyPr/>
          <a:lstStyle/>
          <a:p>
            <a:fld id="{6A16DAF0-CE0A-4FDC-B7D0-A147273F8982}" type="datetimeFigureOut">
              <a:rPr lang="pt-BR" smtClean="0"/>
              <a:pPr/>
              <a:t>16/01/2014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93F36E50-D86F-442E-B18C-581C9A2934B3}" type="slidenum">
              <a:rPr lang="pt-BR" smtClean="0"/>
              <a:pPr/>
              <a:t>‹nº›</a:t>
            </a:fld>
            <a:endParaRPr lang="pt-BR"/>
          </a:p>
        </p:txBody>
      </p:sp>
      <p:sp>
        <p:nvSpPr>
          <p:cNvPr id="8" name="Conector reto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Conector reto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Triângulo isósceles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Espaço Reservado para Conteúdo 11"/>
          <p:cNvSpPr>
            <a:spLocks noGrp="1"/>
          </p:cNvSpPr>
          <p:nvPr>
            <p:ph sz="quarter" idx="1"/>
          </p:nvPr>
        </p:nvSpPr>
        <p:spPr>
          <a:xfrm>
            <a:off x="304800" y="304800"/>
            <a:ext cx="5715000" cy="5715000"/>
          </a:xfrm>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bg>
      <p:bgRef idx="1001">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pt-BR" smtClean="0"/>
              <a:t>Clique para editar o estilo do título mestre</a:t>
            </a:r>
            <a:endParaRPr kumimoji="0" lang="en-US"/>
          </a:p>
        </p:txBody>
      </p:sp>
      <p:sp>
        <p:nvSpPr>
          <p:cNvPr id="3" name="Espaço Reservado para Imagem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pt-BR" smtClean="0"/>
              <a:t>Clique no ícone para adicionar uma imagem</a:t>
            </a:r>
            <a:endParaRPr kumimoji="0" lang="en-US" dirty="0"/>
          </a:p>
        </p:txBody>
      </p:sp>
      <p:sp>
        <p:nvSpPr>
          <p:cNvPr id="4" name="Espaço Reservado para Texto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pt-BR" smtClean="0"/>
              <a:t>Clique para editar os estilos do texto mestre</a:t>
            </a:r>
          </a:p>
        </p:txBody>
      </p:sp>
      <p:sp>
        <p:nvSpPr>
          <p:cNvPr id="5" name="Espaço Reservado para Data 4"/>
          <p:cNvSpPr>
            <a:spLocks noGrp="1"/>
          </p:cNvSpPr>
          <p:nvPr>
            <p:ph type="dt" sz="half" idx="10"/>
          </p:nvPr>
        </p:nvSpPr>
        <p:spPr/>
        <p:txBody>
          <a:bodyPr/>
          <a:lstStyle/>
          <a:p>
            <a:fld id="{6A16DAF0-CE0A-4FDC-B7D0-A147273F8982}" type="datetimeFigureOut">
              <a:rPr lang="pt-BR" smtClean="0"/>
              <a:pPr/>
              <a:t>16/01/2014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93F36E50-D86F-442E-B18C-581C9A2934B3}" type="slidenum">
              <a:rPr lang="pt-BR" smtClean="0"/>
              <a:pPr/>
              <a:t>‹nº›</a:t>
            </a:fld>
            <a:endParaRPr lang="pt-BR"/>
          </a:p>
        </p:txBody>
      </p:sp>
      <p:sp>
        <p:nvSpPr>
          <p:cNvPr id="8" name="Conector reto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Triângulo isósceles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ângulo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Espaço Reservado para Título 21"/>
          <p:cNvSpPr>
            <a:spLocks noGrp="1"/>
          </p:cNvSpPr>
          <p:nvPr>
            <p:ph type="title"/>
          </p:nvPr>
        </p:nvSpPr>
        <p:spPr>
          <a:xfrm>
            <a:off x="457200" y="152400"/>
            <a:ext cx="8229600" cy="990600"/>
          </a:xfrm>
          <a:prstGeom prst="rect">
            <a:avLst/>
          </a:prstGeom>
        </p:spPr>
        <p:txBody>
          <a:bodyPr vert="horz" anchor="b" anchorCtr="0">
            <a:normAutofit/>
          </a:bodyPr>
          <a:lstStyle/>
          <a:p>
            <a:r>
              <a:rPr kumimoji="0" lang="pt-BR" smtClean="0"/>
              <a:t>Clique para editar o estilo do título mestre</a:t>
            </a:r>
            <a:endParaRPr kumimoji="0" lang="en-US"/>
          </a:p>
        </p:txBody>
      </p:sp>
      <p:sp>
        <p:nvSpPr>
          <p:cNvPr id="13" name="Espaço Reservado para Texto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pt-BR" smtClean="0"/>
              <a:t>Clique para editar os estilos do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14" name="Espaço Reservado para Data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6A16DAF0-CE0A-4FDC-B7D0-A147273F8982}" type="datetimeFigureOut">
              <a:rPr lang="pt-BR" smtClean="0"/>
              <a:pPr/>
              <a:t>16/01/2014</a:t>
            </a:fld>
            <a:endParaRPr lang="pt-BR"/>
          </a:p>
        </p:txBody>
      </p:sp>
      <p:sp>
        <p:nvSpPr>
          <p:cNvPr id="3" name="Espaço Reservado para Rodapé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pt-BR"/>
          </a:p>
        </p:txBody>
      </p:sp>
      <p:sp>
        <p:nvSpPr>
          <p:cNvPr id="23" name="Espaço Reservado para Número de Slide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93F36E50-D86F-442E-B18C-581C9A2934B3}" type="slidenum">
              <a:rPr lang="pt-BR" smtClean="0"/>
              <a:pPr/>
              <a:t>‹nº›</a:t>
            </a:fld>
            <a:endParaRPr lang="pt-BR"/>
          </a:p>
        </p:txBody>
      </p:sp>
      <p:sp>
        <p:nvSpPr>
          <p:cNvPr id="28" name="Conector reto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Conector reto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Triângulo isósceles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14.bin"/><Relationship Id="rId3" Type="http://schemas.openxmlformats.org/officeDocument/2006/relationships/oleObject" Target="../embeddings/oleObject9.bin"/><Relationship Id="rId7"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12.bin"/><Relationship Id="rId5" Type="http://schemas.openxmlformats.org/officeDocument/2006/relationships/oleObject" Target="../embeddings/oleObject11.bin"/><Relationship Id="rId4" Type="http://schemas.openxmlformats.org/officeDocument/2006/relationships/oleObject" Target="../embeddings/oleObject10.bin"/></Relationships>
</file>

<file path=ppt/slides/_rels/slide14.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4.png"/><Relationship Id="rId7"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17.bin"/><Relationship Id="rId5" Type="http://schemas.openxmlformats.org/officeDocument/2006/relationships/oleObject" Target="../embeddings/oleObject16.bin"/><Relationship Id="rId4" Type="http://schemas.openxmlformats.org/officeDocument/2006/relationships/oleObject" Target="../embeddings/oleObject15.bin"/></Relationships>
</file>

<file path=ppt/slides/_rels/slide17.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oleObject" Target="../embeddings/oleObject20.bin"/><Relationship Id="rId4" Type="http://schemas.openxmlformats.org/officeDocument/2006/relationships/oleObject" Target="../embeddings/oleObject19.bin"/></Relationships>
</file>

<file path=ppt/slides/_rels/slide1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3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26.bin"/><Relationship Id="rId3" Type="http://schemas.openxmlformats.org/officeDocument/2006/relationships/oleObject" Target="../embeddings/oleObject21.bin"/><Relationship Id="rId7" Type="http://schemas.openxmlformats.org/officeDocument/2006/relationships/oleObject" Target="../embeddings/oleObject25.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24.bin"/><Relationship Id="rId5" Type="http://schemas.openxmlformats.org/officeDocument/2006/relationships/oleObject" Target="../embeddings/oleObject23.bin"/><Relationship Id="rId4" Type="http://schemas.openxmlformats.org/officeDocument/2006/relationships/oleObject" Target="../embeddings/oleObject22.bin"/></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oleObject" Target="../embeddings/oleObject28.bin"/></Relationships>
</file>

<file path=ppt/slides/_rels/slide21.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oleObject" Target="../embeddings/oleObject29.bin"/></Relationships>
</file>

<file path=ppt/slides/_rels/slide22.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oleObject" Target="../embeddings/oleObject30.bin"/></Relationships>
</file>

<file path=ppt/slides/_rels/slide23.xml.rels><?xml version="1.0" encoding="UTF-8" standalone="yes"?>
<Relationships xmlns="http://schemas.openxmlformats.org/package/2006/relationships"><Relationship Id="rId3" Type="http://schemas.openxmlformats.org/officeDocument/2006/relationships/image" Target="../media/image46.png"/><Relationship Id="rId2" Type="http://schemas.openxmlformats.org/officeDocument/2006/relationships/slideLayout" Target="../slideLayouts/slideLayout2.xml"/><Relationship Id="rId1" Type="http://schemas.openxmlformats.org/officeDocument/2006/relationships/vmlDrawing" Target="../drawings/vmlDrawing12.vml"/><Relationship Id="rId4" Type="http://schemas.openxmlformats.org/officeDocument/2006/relationships/oleObject" Target="../embeddings/oleObject31.bin"/></Relationships>
</file>

<file path=ppt/slides/_rels/slide24.xml.rels><?xml version="1.0" encoding="UTF-8" standalone="yes"?>
<Relationships xmlns="http://schemas.openxmlformats.org/package/2006/relationships"><Relationship Id="rId2" Type="http://schemas.openxmlformats.org/officeDocument/2006/relationships/image" Target="../media/image4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32.bin"/><Relationship Id="rId2" Type="http://schemas.openxmlformats.org/officeDocument/2006/relationships/slideLayout" Target="../slideLayouts/slideLayout2.xml"/><Relationship Id="rId1" Type="http://schemas.openxmlformats.org/officeDocument/2006/relationships/vmlDrawing" Target="../drawings/vmlDrawing13.vml"/></Relationships>
</file>

<file path=ppt/slides/_rels/slide27.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slideLayout" Target="../slideLayouts/slideLayout2.xml"/><Relationship Id="rId1" Type="http://schemas.openxmlformats.org/officeDocument/2006/relationships/vmlDrawing" Target="../drawings/vmlDrawing14.vml"/><Relationship Id="rId4" Type="http://schemas.openxmlformats.org/officeDocument/2006/relationships/oleObject" Target="../embeddings/oleObject33.bin"/></Relationships>
</file>

<file path=ppt/slides/_rels/slide28.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slideLayout" Target="../slideLayouts/slideLayout2.xml"/><Relationship Id="rId1" Type="http://schemas.openxmlformats.org/officeDocument/2006/relationships/vmlDrawing" Target="../drawings/vmlDrawing15.vml"/><Relationship Id="rId5" Type="http://schemas.openxmlformats.org/officeDocument/2006/relationships/oleObject" Target="../embeddings/oleObject35.bin"/><Relationship Id="rId4" Type="http://schemas.openxmlformats.org/officeDocument/2006/relationships/oleObject" Target="../embeddings/oleObject34.bin"/></Relationships>
</file>

<file path=ppt/slides/_rels/slide29.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slideLayout" Target="../slideLayouts/slideLayout2.xml"/><Relationship Id="rId1" Type="http://schemas.openxmlformats.org/officeDocument/2006/relationships/vmlDrawing" Target="../drawings/vmlDrawing16.vml"/><Relationship Id="rId6" Type="http://schemas.openxmlformats.org/officeDocument/2006/relationships/oleObject" Target="../embeddings/oleObject38.bin"/><Relationship Id="rId5" Type="http://schemas.openxmlformats.org/officeDocument/2006/relationships/oleObject" Target="../embeddings/oleObject37.bin"/><Relationship Id="rId4" Type="http://schemas.openxmlformats.org/officeDocument/2006/relationships/oleObject" Target="../embeddings/oleObject36.bin"/></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50.png"/><Relationship Id="rId7" Type="http://schemas.openxmlformats.org/officeDocument/2006/relationships/oleObject" Target="../embeddings/oleObject42.bin"/><Relationship Id="rId2" Type="http://schemas.openxmlformats.org/officeDocument/2006/relationships/slideLayout" Target="../slideLayouts/slideLayout2.xml"/><Relationship Id="rId1" Type="http://schemas.openxmlformats.org/officeDocument/2006/relationships/vmlDrawing" Target="../drawings/vmlDrawing17.vml"/><Relationship Id="rId6" Type="http://schemas.openxmlformats.org/officeDocument/2006/relationships/oleObject" Target="../embeddings/oleObject41.bin"/><Relationship Id="rId5" Type="http://schemas.openxmlformats.org/officeDocument/2006/relationships/oleObject" Target="../embeddings/oleObject40.bin"/><Relationship Id="rId4" Type="http://schemas.openxmlformats.org/officeDocument/2006/relationships/oleObject" Target="../embeddings/oleObject39.bin"/></Relationships>
</file>

<file path=ppt/slides/_rels/slide31.xml.rels><?xml version="1.0" encoding="UTF-8" standalone="yes"?>
<Relationships xmlns="http://schemas.openxmlformats.org/package/2006/relationships"><Relationship Id="rId8" Type="http://schemas.openxmlformats.org/officeDocument/2006/relationships/oleObject" Target="../embeddings/oleObject47.bin"/><Relationship Id="rId3" Type="http://schemas.openxmlformats.org/officeDocument/2006/relationships/image" Target="../media/image50.png"/><Relationship Id="rId7" Type="http://schemas.openxmlformats.org/officeDocument/2006/relationships/oleObject" Target="../embeddings/oleObject46.bin"/><Relationship Id="rId2" Type="http://schemas.openxmlformats.org/officeDocument/2006/relationships/slideLayout" Target="../slideLayouts/slideLayout2.xml"/><Relationship Id="rId1" Type="http://schemas.openxmlformats.org/officeDocument/2006/relationships/vmlDrawing" Target="../drawings/vmlDrawing18.vml"/><Relationship Id="rId6" Type="http://schemas.openxmlformats.org/officeDocument/2006/relationships/oleObject" Target="../embeddings/oleObject45.bin"/><Relationship Id="rId5" Type="http://schemas.openxmlformats.org/officeDocument/2006/relationships/oleObject" Target="../embeddings/oleObject44.bin"/><Relationship Id="rId4" Type="http://schemas.openxmlformats.org/officeDocument/2006/relationships/oleObject" Target="../embeddings/oleObject43.bin"/></Relationships>
</file>

<file path=ppt/slides/_rels/slide32.xml.rels><?xml version="1.0" encoding="UTF-8" standalone="yes"?>
<Relationships xmlns="http://schemas.openxmlformats.org/package/2006/relationships"><Relationship Id="rId8" Type="http://schemas.openxmlformats.org/officeDocument/2006/relationships/oleObject" Target="../embeddings/oleObject52.bin"/><Relationship Id="rId3" Type="http://schemas.openxmlformats.org/officeDocument/2006/relationships/image" Target="../media/image50.png"/><Relationship Id="rId7" Type="http://schemas.openxmlformats.org/officeDocument/2006/relationships/oleObject" Target="../embeddings/oleObject51.bin"/><Relationship Id="rId2" Type="http://schemas.openxmlformats.org/officeDocument/2006/relationships/slideLayout" Target="../slideLayouts/slideLayout2.xml"/><Relationship Id="rId1" Type="http://schemas.openxmlformats.org/officeDocument/2006/relationships/vmlDrawing" Target="../drawings/vmlDrawing19.vml"/><Relationship Id="rId6" Type="http://schemas.openxmlformats.org/officeDocument/2006/relationships/oleObject" Target="../embeddings/oleObject50.bin"/><Relationship Id="rId5" Type="http://schemas.openxmlformats.org/officeDocument/2006/relationships/oleObject" Target="../embeddings/oleObject49.bin"/><Relationship Id="rId4" Type="http://schemas.openxmlformats.org/officeDocument/2006/relationships/oleObject" Target="../embeddings/oleObject48.bin"/><Relationship Id="rId9" Type="http://schemas.openxmlformats.org/officeDocument/2006/relationships/oleObject" Target="../embeddings/oleObject53.bin"/></Relationships>
</file>

<file path=ppt/slides/_rels/slide33.xml.rels><?xml version="1.0" encoding="UTF-8" standalone="yes"?>
<Relationships xmlns="http://schemas.openxmlformats.org/package/2006/relationships"><Relationship Id="rId8" Type="http://schemas.openxmlformats.org/officeDocument/2006/relationships/oleObject" Target="../embeddings/oleObject58.bin"/><Relationship Id="rId3" Type="http://schemas.openxmlformats.org/officeDocument/2006/relationships/image" Target="../media/image50.png"/><Relationship Id="rId7" Type="http://schemas.openxmlformats.org/officeDocument/2006/relationships/oleObject" Target="../embeddings/oleObject57.bin"/><Relationship Id="rId2" Type="http://schemas.openxmlformats.org/officeDocument/2006/relationships/slideLayout" Target="../slideLayouts/slideLayout2.xml"/><Relationship Id="rId1" Type="http://schemas.openxmlformats.org/officeDocument/2006/relationships/vmlDrawing" Target="../drawings/vmlDrawing20.vml"/><Relationship Id="rId6" Type="http://schemas.openxmlformats.org/officeDocument/2006/relationships/oleObject" Target="../embeddings/oleObject56.bin"/><Relationship Id="rId5" Type="http://schemas.openxmlformats.org/officeDocument/2006/relationships/oleObject" Target="../embeddings/oleObject55.bin"/><Relationship Id="rId4" Type="http://schemas.openxmlformats.org/officeDocument/2006/relationships/oleObject" Target="../embeddings/oleObject54.bin"/><Relationship Id="rId9" Type="http://schemas.openxmlformats.org/officeDocument/2006/relationships/oleObject" Target="../embeddings/oleObject59.bin"/></Relationships>
</file>

<file path=ppt/slides/_rels/slide34.xml.rels><?xml version="1.0" encoding="UTF-8" standalone="yes"?>
<Relationships xmlns="http://schemas.openxmlformats.org/package/2006/relationships"><Relationship Id="rId8" Type="http://schemas.openxmlformats.org/officeDocument/2006/relationships/oleObject" Target="../embeddings/oleObject64.bin"/><Relationship Id="rId3" Type="http://schemas.openxmlformats.org/officeDocument/2006/relationships/image" Target="../media/image50.png"/><Relationship Id="rId7" Type="http://schemas.openxmlformats.org/officeDocument/2006/relationships/oleObject" Target="../embeddings/oleObject63.bin"/><Relationship Id="rId2" Type="http://schemas.openxmlformats.org/officeDocument/2006/relationships/slideLayout" Target="../slideLayouts/slideLayout2.xml"/><Relationship Id="rId1" Type="http://schemas.openxmlformats.org/officeDocument/2006/relationships/vmlDrawing" Target="../drawings/vmlDrawing21.vml"/><Relationship Id="rId6" Type="http://schemas.openxmlformats.org/officeDocument/2006/relationships/oleObject" Target="../embeddings/oleObject62.bin"/><Relationship Id="rId5" Type="http://schemas.openxmlformats.org/officeDocument/2006/relationships/oleObject" Target="../embeddings/oleObject61.bin"/><Relationship Id="rId4" Type="http://schemas.openxmlformats.org/officeDocument/2006/relationships/oleObject" Target="../embeddings/oleObject60.bin"/><Relationship Id="rId9" Type="http://schemas.openxmlformats.org/officeDocument/2006/relationships/oleObject" Target="../embeddings/oleObject65.bin"/></Relationships>
</file>

<file path=ppt/slides/_rels/slide35.xml.rels><?xml version="1.0" encoding="UTF-8" standalone="yes"?>
<Relationships xmlns="http://schemas.openxmlformats.org/package/2006/relationships"><Relationship Id="rId8" Type="http://schemas.openxmlformats.org/officeDocument/2006/relationships/oleObject" Target="../embeddings/oleObject70.bin"/><Relationship Id="rId3" Type="http://schemas.openxmlformats.org/officeDocument/2006/relationships/image" Target="../media/image50.png"/><Relationship Id="rId7" Type="http://schemas.openxmlformats.org/officeDocument/2006/relationships/oleObject" Target="../embeddings/oleObject69.bin"/><Relationship Id="rId2" Type="http://schemas.openxmlformats.org/officeDocument/2006/relationships/slideLayout" Target="../slideLayouts/slideLayout2.xml"/><Relationship Id="rId1" Type="http://schemas.openxmlformats.org/officeDocument/2006/relationships/vmlDrawing" Target="../drawings/vmlDrawing22.vml"/><Relationship Id="rId6" Type="http://schemas.openxmlformats.org/officeDocument/2006/relationships/oleObject" Target="../embeddings/oleObject68.bin"/><Relationship Id="rId5" Type="http://schemas.openxmlformats.org/officeDocument/2006/relationships/oleObject" Target="../embeddings/oleObject67.bin"/><Relationship Id="rId10" Type="http://schemas.openxmlformats.org/officeDocument/2006/relationships/oleObject" Target="../embeddings/oleObject72.bin"/><Relationship Id="rId4" Type="http://schemas.openxmlformats.org/officeDocument/2006/relationships/oleObject" Target="../embeddings/oleObject66.bin"/><Relationship Id="rId9" Type="http://schemas.openxmlformats.org/officeDocument/2006/relationships/oleObject" Target="../embeddings/oleObject71.bin"/></Relationships>
</file>

<file path=ppt/slides/_rels/slide36.xml.rels><?xml version="1.0" encoding="UTF-8" standalone="yes"?>
<Relationships xmlns="http://schemas.openxmlformats.org/package/2006/relationships"><Relationship Id="rId8" Type="http://schemas.openxmlformats.org/officeDocument/2006/relationships/oleObject" Target="../embeddings/oleObject77.bin"/><Relationship Id="rId3" Type="http://schemas.openxmlformats.org/officeDocument/2006/relationships/image" Target="../media/image50.png"/><Relationship Id="rId7" Type="http://schemas.openxmlformats.org/officeDocument/2006/relationships/oleObject" Target="../embeddings/oleObject76.bin"/><Relationship Id="rId2" Type="http://schemas.openxmlformats.org/officeDocument/2006/relationships/slideLayout" Target="../slideLayouts/slideLayout2.xml"/><Relationship Id="rId1" Type="http://schemas.openxmlformats.org/officeDocument/2006/relationships/vmlDrawing" Target="../drawings/vmlDrawing23.vml"/><Relationship Id="rId6" Type="http://schemas.openxmlformats.org/officeDocument/2006/relationships/oleObject" Target="../embeddings/oleObject75.bin"/><Relationship Id="rId11" Type="http://schemas.openxmlformats.org/officeDocument/2006/relationships/oleObject" Target="../embeddings/oleObject80.bin"/><Relationship Id="rId5" Type="http://schemas.openxmlformats.org/officeDocument/2006/relationships/oleObject" Target="../embeddings/oleObject74.bin"/><Relationship Id="rId10" Type="http://schemas.openxmlformats.org/officeDocument/2006/relationships/oleObject" Target="../embeddings/oleObject79.bin"/><Relationship Id="rId4" Type="http://schemas.openxmlformats.org/officeDocument/2006/relationships/oleObject" Target="../embeddings/oleObject73.bin"/><Relationship Id="rId9" Type="http://schemas.openxmlformats.org/officeDocument/2006/relationships/oleObject" Target="../embeddings/oleObject78.bin"/></Relationships>
</file>

<file path=ppt/slides/_rels/slide37.xml.rels><?xml version="1.0" encoding="UTF-8" standalone="yes"?>
<Relationships xmlns="http://schemas.openxmlformats.org/package/2006/relationships"><Relationship Id="rId3" Type="http://schemas.openxmlformats.org/officeDocument/2006/relationships/image" Target="../media/image60.png"/><Relationship Id="rId2" Type="http://schemas.openxmlformats.org/officeDocument/2006/relationships/slideLayout" Target="../slideLayouts/slideLayout2.xml"/><Relationship Id="rId1" Type="http://schemas.openxmlformats.org/officeDocument/2006/relationships/vmlDrawing" Target="../drawings/vmlDrawing24.vml"/><Relationship Id="rId4" Type="http://schemas.openxmlformats.org/officeDocument/2006/relationships/oleObject" Target="../embeddings/oleObject81.bin"/></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Documents/MATLAB/InformaPixel2.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9.jpeg"/><Relationship Id="rId5" Type="http://schemas.openxmlformats.org/officeDocument/2006/relationships/image" Target="../media/image7.jpeg"/><Relationship Id="rId4" Type="http://schemas.openxmlformats.org/officeDocument/2006/relationships/oleObject" Target="../embeddings/oleObject3.bin"/></Relationships>
</file>

<file path=ppt/slides/_rels/slide8.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oleObject" Target="../embeddings/oleObject4.bin"/><Relationship Id="rId7" Type="http://schemas.openxmlformats.org/officeDocument/2006/relationships/image" Target="../media/image7.jpeg"/><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7.bin"/><Relationship Id="rId5" Type="http://schemas.openxmlformats.org/officeDocument/2006/relationships/oleObject" Target="../embeddings/oleObject6.bin"/><Relationship Id="rId4" Type="http://schemas.openxmlformats.org/officeDocument/2006/relationships/oleObject" Target="../embeddings/oleObject5.bin"/></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a:bodyPr>
          <a:lstStyle/>
          <a:p>
            <a:pPr lvl="0"/>
            <a:r>
              <a:rPr lang="pt-BR" dirty="0" smtClean="0"/>
              <a:t>Algoritmos  Geométricos</a:t>
            </a:r>
            <a:endParaRPr lang="pt-BR" dirty="0"/>
          </a:p>
        </p:txBody>
      </p:sp>
      <p:sp>
        <p:nvSpPr>
          <p:cNvPr id="3" name="Subtítulo 2"/>
          <p:cNvSpPr>
            <a:spLocks noGrp="1"/>
          </p:cNvSpPr>
          <p:nvPr>
            <p:ph type="subTitle" idx="1"/>
          </p:nvPr>
        </p:nvSpPr>
        <p:spPr/>
        <p:txBody>
          <a:bodyPr/>
          <a:lstStyle/>
          <a:p>
            <a:r>
              <a:rPr lang="pt-BR" dirty="0" smtClean="0"/>
              <a:t>Prof. Herondino </a:t>
            </a:r>
            <a:endParaRPr lang="pt-B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1.4 Tipos abstratos de dados</a:t>
            </a:r>
            <a:endParaRPr lang="pt-BR" dirty="0"/>
          </a:p>
        </p:txBody>
      </p:sp>
      <p:sp>
        <p:nvSpPr>
          <p:cNvPr id="3" name="Espaço Reservado para Conteúdo 2"/>
          <p:cNvSpPr>
            <a:spLocks noGrp="1"/>
          </p:cNvSpPr>
          <p:nvPr>
            <p:ph sz="quarter" idx="1"/>
          </p:nvPr>
        </p:nvSpPr>
        <p:spPr/>
        <p:txBody>
          <a:bodyPr>
            <a:normAutofit/>
          </a:bodyPr>
          <a:lstStyle/>
          <a:p>
            <a:r>
              <a:rPr lang="pt-BR" dirty="0" smtClean="0"/>
              <a:t>Estas três entidades geométricas básicas podem ser definidas em uma linguagem de programação usando </a:t>
            </a:r>
            <a:r>
              <a:rPr lang="pt-BR" b="1" dirty="0" smtClean="0"/>
              <a:t>tipos abstratos de dados.</a:t>
            </a:r>
          </a:p>
          <a:p>
            <a:pPr>
              <a:buNone/>
            </a:pPr>
            <a:endParaRPr lang="pt-BR" dirty="0" smtClean="0"/>
          </a:p>
          <a:p>
            <a:pPr>
              <a:buNone/>
            </a:pPr>
            <a:r>
              <a:rPr lang="pt-BR" dirty="0" smtClean="0"/>
              <a:t>			</a:t>
            </a:r>
            <a:endParaRPr lang="pt-BR" dirty="0"/>
          </a:p>
        </p:txBody>
      </p:sp>
      <p:pic>
        <p:nvPicPr>
          <p:cNvPr id="4" name="Picture 4"/>
          <p:cNvPicPr>
            <a:picLocks noChangeAspect="1" noChangeArrowheads="1"/>
          </p:cNvPicPr>
          <p:nvPr/>
        </p:nvPicPr>
        <p:blipFill>
          <a:blip r:embed="rId2" cstate="print"/>
          <a:srcRect/>
          <a:stretch>
            <a:fillRect/>
          </a:stretch>
        </p:blipFill>
        <p:spPr bwMode="auto">
          <a:xfrm>
            <a:off x="3851920" y="2564904"/>
            <a:ext cx="4328161" cy="3528392"/>
          </a:xfrm>
          <a:prstGeom prst="rect">
            <a:avLst/>
          </a:prstGeom>
          <a:noFill/>
          <a:ln w="9525">
            <a:solidFill>
              <a:srgbClr val="FF0000"/>
            </a:solidFill>
            <a:miter lim="800000"/>
            <a:headEnd/>
            <a:tailEnd/>
          </a:ln>
        </p:spPr>
      </p:pic>
      <p:pic>
        <p:nvPicPr>
          <p:cNvPr id="5" name="Picture 2"/>
          <p:cNvPicPr>
            <a:picLocks noChangeAspect="1" noChangeArrowheads="1"/>
          </p:cNvPicPr>
          <p:nvPr/>
        </p:nvPicPr>
        <p:blipFill>
          <a:blip r:embed="rId3" cstate="print"/>
          <a:srcRect/>
          <a:stretch>
            <a:fillRect/>
          </a:stretch>
        </p:blipFill>
        <p:spPr bwMode="auto">
          <a:xfrm>
            <a:off x="1043608" y="2564904"/>
            <a:ext cx="2201867" cy="3744416"/>
          </a:xfrm>
          <a:prstGeom prst="rect">
            <a:avLst/>
          </a:prstGeom>
          <a:noFill/>
          <a:ln w="9525">
            <a:solidFill>
              <a:srgbClr val="FF0000"/>
            </a:solid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dirty="0" smtClean="0"/>
              <a:t>1.5 Algoritmos Básicos</a:t>
            </a:r>
            <a:endParaRPr lang="pt-BR" dirty="0"/>
          </a:p>
        </p:txBody>
      </p:sp>
      <p:sp>
        <p:nvSpPr>
          <p:cNvPr id="3" name="Espaço Reservado para Conteúdo 2"/>
          <p:cNvSpPr>
            <a:spLocks noGrp="1"/>
          </p:cNvSpPr>
          <p:nvPr>
            <p:ph sz="quarter" idx="1"/>
          </p:nvPr>
        </p:nvSpPr>
        <p:spPr/>
        <p:txBody>
          <a:bodyPr/>
          <a:lstStyle/>
          <a:p>
            <a:r>
              <a:rPr lang="pt-BR" dirty="0" smtClean="0"/>
              <a:t>1.5.1 Área do Triângulo</a:t>
            </a:r>
            <a:endParaRPr lang="pt-BR" dirty="0"/>
          </a:p>
        </p:txBody>
      </p:sp>
      <p:pic>
        <p:nvPicPr>
          <p:cNvPr id="25602" name="Picture 2"/>
          <p:cNvPicPr>
            <a:picLocks noChangeAspect="1" noChangeArrowheads="1"/>
          </p:cNvPicPr>
          <p:nvPr/>
        </p:nvPicPr>
        <p:blipFill>
          <a:blip r:embed="rId2" cstate="print"/>
          <a:srcRect/>
          <a:stretch>
            <a:fillRect/>
          </a:stretch>
        </p:blipFill>
        <p:spPr bwMode="auto">
          <a:xfrm>
            <a:off x="827584" y="4005064"/>
            <a:ext cx="7953375" cy="1628775"/>
          </a:xfrm>
          <a:prstGeom prst="rect">
            <a:avLst/>
          </a:prstGeom>
          <a:noFill/>
          <a:ln w="9525">
            <a:noFill/>
            <a:miter lim="800000"/>
            <a:headEnd/>
            <a:tailEnd/>
          </a:ln>
        </p:spPr>
      </p:pic>
      <p:pic>
        <p:nvPicPr>
          <p:cNvPr id="25603" name="Picture 3"/>
          <p:cNvPicPr>
            <a:picLocks noChangeAspect="1" noChangeArrowheads="1"/>
          </p:cNvPicPr>
          <p:nvPr/>
        </p:nvPicPr>
        <p:blipFill>
          <a:blip r:embed="rId3" cstate="print"/>
          <a:srcRect/>
          <a:stretch>
            <a:fillRect/>
          </a:stretch>
        </p:blipFill>
        <p:spPr bwMode="auto">
          <a:xfrm>
            <a:off x="2699792" y="1700808"/>
            <a:ext cx="3335881" cy="216024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dirty="0" smtClean="0"/>
              <a:t>1.5.2 Coordenadas </a:t>
            </a:r>
            <a:r>
              <a:rPr lang="pt-BR" dirty="0" err="1" smtClean="0"/>
              <a:t>Baricêntricas</a:t>
            </a:r>
            <a:endParaRPr lang="pt-BR" dirty="0"/>
          </a:p>
        </p:txBody>
      </p:sp>
      <p:sp>
        <p:nvSpPr>
          <p:cNvPr id="3" name="Espaço Reservado para Conteúdo 2"/>
          <p:cNvSpPr>
            <a:spLocks noGrp="1"/>
          </p:cNvSpPr>
          <p:nvPr>
            <p:ph sz="quarter" idx="1"/>
          </p:nvPr>
        </p:nvSpPr>
        <p:spPr/>
        <p:txBody>
          <a:bodyPr/>
          <a:lstStyle/>
          <a:p>
            <a:r>
              <a:rPr lang="pt-BR" dirty="0" smtClean="0"/>
              <a:t>Para determinar se um determinado ponto pertence ou não a um triângulo, utiliza-se um método baseado em coordenadas </a:t>
            </a:r>
            <a:r>
              <a:rPr lang="pt-BR" dirty="0" err="1" smtClean="0"/>
              <a:t>baricêntricas</a:t>
            </a:r>
            <a:endParaRPr lang="pt-BR" dirty="0"/>
          </a:p>
        </p:txBody>
      </p:sp>
      <p:pic>
        <p:nvPicPr>
          <p:cNvPr id="26627" name="Picture 3"/>
          <p:cNvPicPr>
            <a:picLocks noChangeAspect="1" noChangeArrowheads="1"/>
          </p:cNvPicPr>
          <p:nvPr/>
        </p:nvPicPr>
        <p:blipFill>
          <a:blip r:embed="rId2" cstate="print"/>
          <a:srcRect/>
          <a:stretch>
            <a:fillRect/>
          </a:stretch>
        </p:blipFill>
        <p:spPr bwMode="auto">
          <a:xfrm>
            <a:off x="1201460" y="2492896"/>
            <a:ext cx="5962828" cy="3528392"/>
          </a:xfrm>
          <a:prstGeom prst="rect">
            <a:avLst/>
          </a:prstGeom>
          <a:noFill/>
          <a:ln w="9525">
            <a:noFill/>
            <a:miter lim="800000"/>
            <a:headEnd/>
            <a:tailEnd/>
          </a:ln>
        </p:spPr>
      </p:pic>
      <p:sp>
        <p:nvSpPr>
          <p:cNvPr id="6" name="CaixaDeTexto 5"/>
          <p:cNvSpPr txBox="1"/>
          <p:nvPr/>
        </p:nvSpPr>
        <p:spPr>
          <a:xfrm>
            <a:off x="1259632" y="6309320"/>
            <a:ext cx="7102986" cy="369332"/>
          </a:xfrm>
          <a:prstGeom prst="rect">
            <a:avLst/>
          </a:prstGeom>
          <a:noFill/>
        </p:spPr>
        <p:txBody>
          <a:bodyPr wrap="square" rtlCol="0">
            <a:spAutoFit/>
          </a:bodyPr>
          <a:lstStyle/>
          <a:p>
            <a:r>
              <a:rPr lang="pt-BR" dirty="0" smtClean="0"/>
              <a:t>Sinais das Coordenadas </a:t>
            </a:r>
            <a:r>
              <a:rPr lang="pt-BR" dirty="0" err="1" smtClean="0"/>
              <a:t>Baricêntricas</a:t>
            </a:r>
            <a:r>
              <a:rPr lang="pt-BR" dirty="0" smtClean="0"/>
              <a:t> indica a região </a:t>
            </a:r>
            <a:r>
              <a:rPr lang="pt-BR" i="1" dirty="0" smtClean="0">
                <a:latin typeface="Times New Roman" pitchFamily="18" charset="0"/>
                <a:cs typeface="Times New Roman" pitchFamily="18" charset="0"/>
              </a:rPr>
              <a:t>p</a:t>
            </a:r>
            <a:r>
              <a:rPr lang="pt-BR" dirty="0" smtClean="0"/>
              <a:t> do plano </a:t>
            </a:r>
            <a:endParaRPr lang="pt-BR" i="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dirty="0" smtClean="0"/>
              <a:t>1.5.2 Coordenadas </a:t>
            </a:r>
            <a:r>
              <a:rPr lang="pt-BR" dirty="0" err="1" smtClean="0"/>
              <a:t>Baricêntricas</a:t>
            </a:r>
            <a:endParaRPr lang="pt-BR" dirty="0"/>
          </a:p>
        </p:txBody>
      </p:sp>
      <p:sp>
        <p:nvSpPr>
          <p:cNvPr id="3" name="Espaço Reservado para Conteúdo 2"/>
          <p:cNvSpPr>
            <a:spLocks noGrp="1"/>
          </p:cNvSpPr>
          <p:nvPr>
            <p:ph sz="quarter" idx="1"/>
          </p:nvPr>
        </p:nvSpPr>
        <p:spPr>
          <a:xfrm>
            <a:off x="457200" y="1219200"/>
            <a:ext cx="8229600" cy="5234136"/>
          </a:xfrm>
        </p:spPr>
        <p:txBody>
          <a:bodyPr/>
          <a:lstStyle/>
          <a:p>
            <a:r>
              <a:rPr lang="pt-BR" dirty="0" smtClean="0"/>
              <a:t>Cada ponto </a:t>
            </a:r>
            <a:r>
              <a:rPr lang="pt-BR" i="1" dirty="0" smtClean="0">
                <a:latin typeface="Times New Roman" pitchFamily="18" charset="0"/>
                <a:cs typeface="Times New Roman" pitchFamily="18" charset="0"/>
              </a:rPr>
              <a:t>p</a:t>
            </a:r>
            <a:r>
              <a:rPr lang="pt-BR" dirty="0" smtClean="0"/>
              <a:t> do plano pode ser escrito na forma:</a:t>
            </a:r>
          </a:p>
          <a:p>
            <a:endParaRPr lang="pt-BR" dirty="0" smtClean="0"/>
          </a:p>
          <a:p>
            <a:endParaRPr lang="pt-BR" dirty="0" smtClean="0"/>
          </a:p>
          <a:p>
            <a:r>
              <a:rPr lang="pt-BR" dirty="0" smtClean="0"/>
              <a:t>Em que                         e                               </a:t>
            </a:r>
          </a:p>
          <a:p>
            <a:r>
              <a:rPr lang="pt-BR" dirty="0" smtClean="0"/>
              <a:t>Os valores                      são obtidos usando a regra de </a:t>
            </a:r>
            <a:r>
              <a:rPr lang="pt-BR" i="1" dirty="0" err="1" smtClean="0"/>
              <a:t>Cramer</a:t>
            </a:r>
            <a:r>
              <a:rPr lang="pt-BR" i="1" dirty="0" smtClean="0"/>
              <a:t>, </a:t>
            </a:r>
            <a:r>
              <a:rPr lang="pt-BR" dirty="0" smtClean="0"/>
              <a:t>expressos em áreas de triângulos de vértices</a:t>
            </a:r>
            <a:r>
              <a:rPr lang="pt-BR" i="1" dirty="0" smtClean="0"/>
              <a:t> </a:t>
            </a:r>
          </a:p>
          <a:p>
            <a:pPr>
              <a:buNone/>
            </a:pPr>
            <a:r>
              <a:rPr lang="pt-BR" i="1" dirty="0" smtClean="0"/>
              <a:t>                    e       .</a:t>
            </a:r>
          </a:p>
          <a:p>
            <a:pPr>
              <a:buNone/>
            </a:pPr>
            <a:endParaRPr lang="pt-BR" i="1" dirty="0" smtClean="0"/>
          </a:p>
          <a:p>
            <a:r>
              <a:rPr lang="pt-BR" dirty="0" smtClean="0"/>
              <a:t>A análise do sinal das coordenadas </a:t>
            </a:r>
            <a:r>
              <a:rPr lang="pt-BR" dirty="0" err="1" smtClean="0"/>
              <a:t>baricêntricas</a:t>
            </a:r>
            <a:r>
              <a:rPr lang="pt-BR" dirty="0" smtClean="0"/>
              <a:t> indica a região do plano em que se encontra </a:t>
            </a:r>
            <a:r>
              <a:rPr lang="pt-BR" i="1" dirty="0" smtClean="0">
                <a:latin typeface="Times New Roman" pitchFamily="18" charset="0"/>
                <a:cs typeface="Times New Roman" pitchFamily="18" charset="0"/>
              </a:rPr>
              <a:t>p</a:t>
            </a:r>
            <a:r>
              <a:rPr lang="pt-BR" dirty="0" smtClean="0"/>
              <a:t>, em relação ao triângulo              .</a:t>
            </a:r>
            <a:endParaRPr lang="pt-BR" i="1" dirty="0" smtClean="0"/>
          </a:p>
          <a:p>
            <a:endParaRPr lang="pt-BR" i="1" dirty="0"/>
          </a:p>
        </p:txBody>
      </p:sp>
      <p:graphicFrame>
        <p:nvGraphicFramePr>
          <p:cNvPr id="7" name="Objeto 6"/>
          <p:cNvGraphicFramePr>
            <a:graphicFrameLocks noChangeAspect="1"/>
          </p:cNvGraphicFramePr>
          <p:nvPr/>
        </p:nvGraphicFramePr>
        <p:xfrm>
          <a:off x="2123728" y="1628800"/>
          <a:ext cx="3816424" cy="630235"/>
        </p:xfrm>
        <a:graphic>
          <a:graphicData uri="http://schemas.openxmlformats.org/presentationml/2006/ole">
            <p:oleObj spid="_x0000_s27650" name="Equação" r:id="rId3" imgW="1384200" imgH="228600" progId="Equation.3">
              <p:embed/>
            </p:oleObj>
          </a:graphicData>
        </a:graphic>
      </p:graphicFrame>
      <p:graphicFrame>
        <p:nvGraphicFramePr>
          <p:cNvPr id="27652" name="Object 4"/>
          <p:cNvGraphicFramePr>
            <a:graphicFrameLocks noChangeAspect="1"/>
          </p:cNvGraphicFramePr>
          <p:nvPr/>
        </p:nvGraphicFramePr>
        <p:xfrm>
          <a:off x="1887736" y="2564904"/>
          <a:ext cx="2108200" cy="690563"/>
        </p:xfrm>
        <a:graphic>
          <a:graphicData uri="http://schemas.openxmlformats.org/presentationml/2006/ole">
            <p:oleObj spid="_x0000_s27652" name="Equação" r:id="rId4" imgW="698400" imgH="228600" progId="Equation.3">
              <p:embed/>
            </p:oleObj>
          </a:graphicData>
        </a:graphic>
      </p:graphicFrame>
      <p:graphicFrame>
        <p:nvGraphicFramePr>
          <p:cNvPr id="27653" name="Object 5"/>
          <p:cNvGraphicFramePr>
            <a:graphicFrameLocks noChangeAspect="1"/>
          </p:cNvGraphicFramePr>
          <p:nvPr/>
        </p:nvGraphicFramePr>
        <p:xfrm>
          <a:off x="4367113" y="2564904"/>
          <a:ext cx="2797175" cy="690562"/>
        </p:xfrm>
        <a:graphic>
          <a:graphicData uri="http://schemas.openxmlformats.org/presentationml/2006/ole">
            <p:oleObj spid="_x0000_s27653" name="Equação" r:id="rId5" imgW="927000" imgH="228600" progId="Equation.3">
              <p:embed/>
            </p:oleObj>
          </a:graphicData>
        </a:graphic>
      </p:graphicFrame>
      <p:graphicFrame>
        <p:nvGraphicFramePr>
          <p:cNvPr id="27655" name="Object 7"/>
          <p:cNvGraphicFramePr>
            <a:graphicFrameLocks noChangeAspect="1"/>
          </p:cNvGraphicFramePr>
          <p:nvPr/>
        </p:nvGraphicFramePr>
        <p:xfrm>
          <a:off x="2411760" y="2852936"/>
          <a:ext cx="1715839" cy="842640"/>
        </p:xfrm>
        <a:graphic>
          <a:graphicData uri="http://schemas.openxmlformats.org/presentationml/2006/ole">
            <p:oleObj spid="_x0000_s27655" name="Equação" r:id="rId6" imgW="774360" imgH="317160" progId="Equation.3">
              <p:embed/>
            </p:oleObj>
          </a:graphicData>
        </a:graphic>
      </p:graphicFrame>
      <p:graphicFrame>
        <p:nvGraphicFramePr>
          <p:cNvPr id="27656" name="Object 8"/>
          <p:cNvGraphicFramePr>
            <a:graphicFrameLocks noChangeAspect="1"/>
          </p:cNvGraphicFramePr>
          <p:nvPr/>
        </p:nvGraphicFramePr>
        <p:xfrm>
          <a:off x="730250" y="3573463"/>
          <a:ext cx="2449513" cy="1154112"/>
        </p:xfrm>
        <a:graphic>
          <a:graphicData uri="http://schemas.openxmlformats.org/presentationml/2006/ole">
            <p:oleObj spid="_x0000_s27656" name="Equação" r:id="rId7" imgW="888840" imgH="419040" progId="Equation.3">
              <p:embed/>
            </p:oleObj>
          </a:graphicData>
        </a:graphic>
      </p:graphicFrame>
      <p:graphicFrame>
        <p:nvGraphicFramePr>
          <p:cNvPr id="27658" name="Object 10"/>
          <p:cNvGraphicFramePr>
            <a:graphicFrameLocks noChangeAspect="1"/>
          </p:cNvGraphicFramePr>
          <p:nvPr/>
        </p:nvGraphicFramePr>
        <p:xfrm>
          <a:off x="2123728" y="5688037"/>
          <a:ext cx="1130300" cy="549275"/>
        </p:xfrm>
        <a:graphic>
          <a:graphicData uri="http://schemas.openxmlformats.org/presentationml/2006/ole">
            <p:oleObj spid="_x0000_s27658" name="Equação" r:id="rId8" imgW="469800" imgH="228600" progId="Equation.3">
              <p:embed/>
            </p:oleObj>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1.5.3 Interseção de Retângulos</a:t>
            </a:r>
            <a:endParaRPr lang="pt-BR" dirty="0"/>
          </a:p>
        </p:txBody>
      </p:sp>
      <p:sp>
        <p:nvSpPr>
          <p:cNvPr id="3" name="Espaço Reservado para Conteúdo 2"/>
          <p:cNvSpPr>
            <a:spLocks noGrp="1"/>
          </p:cNvSpPr>
          <p:nvPr>
            <p:ph sz="quarter" idx="1"/>
          </p:nvPr>
        </p:nvSpPr>
        <p:spPr/>
        <p:txBody>
          <a:bodyPr/>
          <a:lstStyle/>
          <a:p>
            <a:r>
              <a:rPr lang="pt-BR" dirty="0" smtClean="0"/>
              <a:t>O uso do retângulo envolvente mínimo (REM) é uma</a:t>
            </a:r>
          </a:p>
          <a:p>
            <a:pPr>
              <a:buNone/>
            </a:pPr>
            <a:r>
              <a:rPr lang="pt-BR" dirty="0" smtClean="0"/>
              <a:t>estratégias que procura evitar, o uso de procedimentos computacionalmente caros.</a:t>
            </a:r>
          </a:p>
          <a:p>
            <a:r>
              <a:rPr lang="pt-BR" dirty="0" smtClean="0"/>
              <a:t>O REM é o menor retângulo com lados paralelos aos eixos coordenados que contém a geometria do objeto</a:t>
            </a:r>
            <a:endParaRPr lang="pt-BR" dirty="0"/>
          </a:p>
        </p:txBody>
      </p:sp>
      <p:pic>
        <p:nvPicPr>
          <p:cNvPr id="28675" name="Picture 3"/>
          <p:cNvPicPr>
            <a:picLocks noChangeAspect="1" noChangeArrowheads="1"/>
          </p:cNvPicPr>
          <p:nvPr/>
        </p:nvPicPr>
        <p:blipFill>
          <a:blip r:embed="rId2" cstate="print"/>
          <a:srcRect/>
          <a:stretch>
            <a:fillRect/>
          </a:stretch>
        </p:blipFill>
        <p:spPr bwMode="auto">
          <a:xfrm>
            <a:off x="539552" y="3429000"/>
            <a:ext cx="3476625" cy="2743200"/>
          </a:xfrm>
          <a:prstGeom prst="rect">
            <a:avLst/>
          </a:prstGeom>
          <a:noFill/>
          <a:ln w="9525">
            <a:noFill/>
            <a:miter lim="800000"/>
            <a:headEnd/>
            <a:tailEnd/>
          </a:ln>
        </p:spPr>
      </p:pic>
      <p:pic>
        <p:nvPicPr>
          <p:cNvPr id="28676" name="Picture 4"/>
          <p:cNvPicPr>
            <a:picLocks noChangeAspect="1" noChangeArrowheads="1"/>
          </p:cNvPicPr>
          <p:nvPr/>
        </p:nvPicPr>
        <p:blipFill>
          <a:blip r:embed="rId3" cstate="print"/>
          <a:srcRect/>
          <a:stretch>
            <a:fillRect/>
          </a:stretch>
        </p:blipFill>
        <p:spPr bwMode="auto">
          <a:xfrm>
            <a:off x="4283968" y="3389337"/>
            <a:ext cx="4695825" cy="2847975"/>
          </a:xfrm>
          <a:prstGeom prst="rect">
            <a:avLst/>
          </a:prstGeom>
          <a:noFill/>
          <a:ln w="9525">
            <a:noFill/>
            <a:miter lim="800000"/>
            <a:headEnd/>
            <a:tailEnd/>
          </a:ln>
        </p:spPr>
      </p:pic>
      <p:sp>
        <p:nvSpPr>
          <p:cNvPr id="7" name="CaixaDeTexto 6"/>
          <p:cNvSpPr txBox="1"/>
          <p:nvPr/>
        </p:nvSpPr>
        <p:spPr>
          <a:xfrm>
            <a:off x="1259632" y="6309320"/>
            <a:ext cx="7102986" cy="369332"/>
          </a:xfrm>
          <a:prstGeom prst="rect">
            <a:avLst/>
          </a:prstGeom>
          <a:noFill/>
        </p:spPr>
        <p:txBody>
          <a:bodyPr wrap="square" rtlCol="0">
            <a:spAutoFit/>
          </a:bodyPr>
          <a:lstStyle/>
          <a:p>
            <a:r>
              <a:rPr lang="pt-BR" dirty="0" smtClean="0"/>
              <a:t>Interseção de </a:t>
            </a:r>
            <a:r>
              <a:rPr lang="pt-BR" dirty="0" err="1" smtClean="0"/>
              <a:t>REMs</a:t>
            </a:r>
            <a:r>
              <a:rPr lang="pt-BR" dirty="0" smtClean="0"/>
              <a:t>                                      </a:t>
            </a:r>
            <a:r>
              <a:rPr lang="pt-BR" dirty="0" err="1" smtClean="0"/>
              <a:t>REMs</a:t>
            </a:r>
            <a:r>
              <a:rPr lang="pt-BR" dirty="0" smtClean="0"/>
              <a:t>  Disjuntos</a:t>
            </a:r>
            <a:endParaRPr lang="pt-BR" i="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1.5.3 Interseção de Retângulos</a:t>
            </a:r>
            <a:endParaRPr lang="pt-BR" dirty="0"/>
          </a:p>
        </p:txBody>
      </p:sp>
      <p:sp>
        <p:nvSpPr>
          <p:cNvPr id="10" name="CaixaDeTexto 9"/>
          <p:cNvSpPr txBox="1"/>
          <p:nvPr/>
        </p:nvSpPr>
        <p:spPr>
          <a:xfrm>
            <a:off x="1907704" y="5805264"/>
            <a:ext cx="4680520" cy="369332"/>
          </a:xfrm>
          <a:prstGeom prst="rect">
            <a:avLst/>
          </a:prstGeom>
          <a:noFill/>
        </p:spPr>
        <p:txBody>
          <a:bodyPr wrap="square" rtlCol="0">
            <a:spAutoFit/>
          </a:bodyPr>
          <a:lstStyle/>
          <a:p>
            <a:r>
              <a:rPr lang="pt-BR" dirty="0" smtClean="0"/>
              <a:t>Interseção de retângulos envolventes mínimos</a:t>
            </a:r>
            <a:endParaRPr lang="pt-BR" i="1" dirty="0">
              <a:latin typeface="Times New Roman" pitchFamily="18" charset="0"/>
              <a:cs typeface="Times New Roman" pitchFamily="18" charset="0"/>
            </a:endParaRPr>
          </a:p>
        </p:txBody>
      </p:sp>
      <p:pic>
        <p:nvPicPr>
          <p:cNvPr id="31746" name="Picture 2"/>
          <p:cNvPicPr>
            <a:picLocks noChangeAspect="1" noChangeArrowheads="1"/>
          </p:cNvPicPr>
          <p:nvPr/>
        </p:nvPicPr>
        <p:blipFill>
          <a:blip r:embed="rId2" cstate="print"/>
          <a:srcRect/>
          <a:stretch>
            <a:fillRect/>
          </a:stretch>
        </p:blipFill>
        <p:spPr bwMode="auto">
          <a:xfrm>
            <a:off x="4602481" y="1700808"/>
            <a:ext cx="4506023" cy="2880320"/>
          </a:xfrm>
          <a:prstGeom prst="rect">
            <a:avLst/>
          </a:prstGeom>
          <a:noFill/>
          <a:ln w="9525">
            <a:noFill/>
            <a:miter lim="800000"/>
            <a:headEnd/>
            <a:tailEnd/>
          </a:ln>
        </p:spPr>
      </p:pic>
      <p:pic>
        <p:nvPicPr>
          <p:cNvPr id="6" name="Picture 3"/>
          <p:cNvPicPr>
            <a:picLocks noChangeAspect="1" noChangeArrowheads="1"/>
          </p:cNvPicPr>
          <p:nvPr/>
        </p:nvPicPr>
        <p:blipFill>
          <a:blip r:embed="rId3" cstate="print"/>
          <a:srcRect/>
          <a:stretch>
            <a:fillRect/>
          </a:stretch>
        </p:blipFill>
        <p:spPr bwMode="auto">
          <a:xfrm>
            <a:off x="20322" y="1340768"/>
            <a:ext cx="4839710" cy="3528392"/>
          </a:xfrm>
          <a:prstGeom prst="rect">
            <a:avLst/>
          </a:prstGeom>
          <a:noFill/>
          <a:ln w="9525">
            <a:solidFill>
              <a:srgbClr val="FF0000"/>
            </a:solid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1.5.4 Interseção de dois segmentos de reta</a:t>
            </a:r>
            <a:endParaRPr lang="pt-BR" dirty="0"/>
          </a:p>
        </p:txBody>
      </p:sp>
      <p:sp>
        <p:nvSpPr>
          <p:cNvPr id="3" name="Espaço Reservado para Conteúdo 2"/>
          <p:cNvSpPr>
            <a:spLocks noGrp="1"/>
          </p:cNvSpPr>
          <p:nvPr>
            <p:ph sz="quarter" idx="1"/>
          </p:nvPr>
        </p:nvSpPr>
        <p:spPr/>
        <p:txBody>
          <a:bodyPr/>
          <a:lstStyle/>
          <a:p>
            <a:r>
              <a:rPr lang="pt-BR" dirty="0" smtClean="0"/>
              <a:t>A solução consiste em testar se os pontos       e        estão de lados opostos do segmento formado por         e também se      e      estão de lados opostos do segmento formado por          .</a:t>
            </a:r>
            <a:endParaRPr lang="pt-BR" dirty="0"/>
          </a:p>
        </p:txBody>
      </p:sp>
      <p:pic>
        <p:nvPicPr>
          <p:cNvPr id="32770" name="Picture 2"/>
          <p:cNvPicPr>
            <a:picLocks noChangeAspect="1" noChangeArrowheads="1"/>
          </p:cNvPicPr>
          <p:nvPr/>
        </p:nvPicPr>
        <p:blipFill>
          <a:blip r:embed="rId3" cstate="print"/>
          <a:srcRect/>
          <a:stretch>
            <a:fillRect/>
          </a:stretch>
        </p:blipFill>
        <p:spPr bwMode="auto">
          <a:xfrm>
            <a:off x="2699792" y="3117988"/>
            <a:ext cx="3521372" cy="2111212"/>
          </a:xfrm>
          <a:prstGeom prst="rect">
            <a:avLst/>
          </a:prstGeom>
          <a:noFill/>
          <a:ln w="9525">
            <a:noFill/>
            <a:miter lim="800000"/>
            <a:headEnd/>
            <a:tailEnd/>
          </a:ln>
        </p:spPr>
      </p:pic>
      <p:graphicFrame>
        <p:nvGraphicFramePr>
          <p:cNvPr id="32771" name="Object 3"/>
          <p:cNvGraphicFramePr>
            <a:graphicFrameLocks noChangeAspect="1"/>
          </p:cNvGraphicFramePr>
          <p:nvPr/>
        </p:nvGraphicFramePr>
        <p:xfrm>
          <a:off x="6589985" y="836712"/>
          <a:ext cx="1222375" cy="1006475"/>
        </p:xfrm>
        <a:graphic>
          <a:graphicData uri="http://schemas.openxmlformats.org/presentationml/2006/ole">
            <p:oleObj spid="_x0000_s32771" name="Equação" r:id="rId4" imgW="507960" imgH="419040" progId="Equation.3">
              <p:embed/>
            </p:oleObj>
          </a:graphicData>
        </a:graphic>
      </p:graphicFrame>
      <p:graphicFrame>
        <p:nvGraphicFramePr>
          <p:cNvPr id="32772" name="Object 4"/>
          <p:cNvGraphicFramePr>
            <a:graphicFrameLocks noChangeAspect="1"/>
          </p:cNvGraphicFramePr>
          <p:nvPr/>
        </p:nvGraphicFramePr>
        <p:xfrm>
          <a:off x="7521079" y="1556792"/>
          <a:ext cx="795337" cy="549275"/>
        </p:xfrm>
        <a:graphic>
          <a:graphicData uri="http://schemas.openxmlformats.org/presentationml/2006/ole">
            <p:oleObj spid="_x0000_s32772" name="Equação" r:id="rId5" imgW="330120" imgH="228600" progId="Equation.3">
              <p:embed/>
            </p:oleObj>
          </a:graphicData>
        </a:graphic>
      </p:graphicFrame>
      <p:graphicFrame>
        <p:nvGraphicFramePr>
          <p:cNvPr id="32773" name="Object 5"/>
          <p:cNvGraphicFramePr>
            <a:graphicFrameLocks noChangeAspect="1"/>
          </p:cNvGraphicFramePr>
          <p:nvPr/>
        </p:nvGraphicFramePr>
        <p:xfrm>
          <a:off x="2267744" y="1873250"/>
          <a:ext cx="1252538" cy="763588"/>
        </p:xfrm>
        <a:graphic>
          <a:graphicData uri="http://schemas.openxmlformats.org/presentationml/2006/ole">
            <p:oleObj spid="_x0000_s32773" name="Equação" r:id="rId6" imgW="520560" imgH="317160" progId="Equation.3">
              <p:embed/>
            </p:oleObj>
          </a:graphicData>
        </a:graphic>
      </p:graphicFrame>
      <p:graphicFrame>
        <p:nvGraphicFramePr>
          <p:cNvPr id="32774" name="Object 6"/>
          <p:cNvGraphicFramePr>
            <a:graphicFrameLocks noChangeAspect="1"/>
          </p:cNvGraphicFramePr>
          <p:nvPr/>
        </p:nvGraphicFramePr>
        <p:xfrm>
          <a:off x="2626122" y="2376488"/>
          <a:ext cx="793750" cy="519112"/>
        </p:xfrm>
        <a:graphic>
          <a:graphicData uri="http://schemas.openxmlformats.org/presentationml/2006/ole">
            <p:oleObj spid="_x0000_s32774" name="Equação" r:id="rId7" imgW="330120" imgH="215640" progId="Equation.3">
              <p:embed/>
            </p:oleObj>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1.5.4 Interseção de dois segmentos de reta</a:t>
            </a:r>
            <a:endParaRPr lang="pt-BR" dirty="0"/>
          </a:p>
        </p:txBody>
      </p:sp>
      <p:sp>
        <p:nvSpPr>
          <p:cNvPr id="3" name="Espaço Reservado para Conteúdo 2"/>
          <p:cNvSpPr>
            <a:spLocks noGrp="1"/>
          </p:cNvSpPr>
          <p:nvPr>
            <p:ph sz="quarter" idx="1"/>
          </p:nvPr>
        </p:nvSpPr>
        <p:spPr>
          <a:xfrm>
            <a:off x="457200" y="1219200"/>
            <a:ext cx="4762872" cy="4937760"/>
          </a:xfrm>
        </p:spPr>
        <p:txBody>
          <a:bodyPr/>
          <a:lstStyle/>
          <a:p>
            <a:r>
              <a:rPr lang="pt-BR" dirty="0" smtClean="0"/>
              <a:t>A solução consiste em avaliar o sinal da área dos triângulos formados por              e                                                  </a:t>
            </a:r>
          </a:p>
          <a:p>
            <a:endParaRPr lang="pt-BR" dirty="0" smtClean="0"/>
          </a:p>
          <a:p>
            <a:r>
              <a:rPr lang="pt-BR" dirty="0" smtClean="0"/>
              <a:t>Se os sinais forem contrários, significa que os pontos estão de lados opostos.</a:t>
            </a:r>
          </a:p>
          <a:p>
            <a:endParaRPr lang="pt-BR" dirty="0"/>
          </a:p>
        </p:txBody>
      </p:sp>
      <p:pic>
        <p:nvPicPr>
          <p:cNvPr id="32770" name="Picture 2"/>
          <p:cNvPicPr>
            <a:picLocks noChangeAspect="1" noChangeArrowheads="1"/>
          </p:cNvPicPr>
          <p:nvPr/>
        </p:nvPicPr>
        <p:blipFill>
          <a:blip r:embed="rId3" cstate="print"/>
          <a:srcRect/>
          <a:stretch>
            <a:fillRect/>
          </a:stretch>
        </p:blipFill>
        <p:spPr bwMode="auto">
          <a:xfrm>
            <a:off x="5508104" y="2132856"/>
            <a:ext cx="3161332" cy="2111212"/>
          </a:xfrm>
          <a:prstGeom prst="rect">
            <a:avLst/>
          </a:prstGeom>
          <a:noFill/>
          <a:ln w="9525">
            <a:noFill/>
            <a:miter lim="800000"/>
            <a:headEnd/>
            <a:tailEnd/>
          </a:ln>
        </p:spPr>
      </p:pic>
      <p:graphicFrame>
        <p:nvGraphicFramePr>
          <p:cNvPr id="33798" name="Object 6"/>
          <p:cNvGraphicFramePr>
            <a:graphicFrameLocks noChangeAspect="1"/>
          </p:cNvGraphicFramePr>
          <p:nvPr/>
        </p:nvGraphicFramePr>
        <p:xfrm>
          <a:off x="2795216" y="1964130"/>
          <a:ext cx="1128712" cy="549275"/>
        </p:xfrm>
        <a:graphic>
          <a:graphicData uri="http://schemas.openxmlformats.org/presentationml/2006/ole">
            <p:oleObj spid="_x0000_s33798" name="Equação" r:id="rId4" imgW="469800" imgH="228600" progId="Equation.3">
              <p:embed/>
            </p:oleObj>
          </a:graphicData>
        </a:graphic>
      </p:graphicFrame>
      <p:graphicFrame>
        <p:nvGraphicFramePr>
          <p:cNvPr id="33799" name="Object 7"/>
          <p:cNvGraphicFramePr>
            <a:graphicFrameLocks noChangeAspect="1"/>
          </p:cNvGraphicFramePr>
          <p:nvPr/>
        </p:nvGraphicFramePr>
        <p:xfrm>
          <a:off x="4211960" y="1988840"/>
          <a:ext cx="1128712" cy="519113"/>
        </p:xfrm>
        <a:graphic>
          <a:graphicData uri="http://schemas.openxmlformats.org/presentationml/2006/ole">
            <p:oleObj spid="_x0000_s33799" name="Equação" r:id="rId5" imgW="469800" imgH="215640" progId="Equation.3">
              <p:embed/>
            </p:oleObj>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Exemplo 1</a:t>
            </a:r>
            <a:endParaRPr lang="pt-BR" dirty="0"/>
          </a:p>
        </p:txBody>
      </p:sp>
      <p:pic>
        <p:nvPicPr>
          <p:cNvPr id="34818" name="Picture 2"/>
          <p:cNvPicPr>
            <a:picLocks noChangeAspect="1" noChangeArrowheads="1"/>
          </p:cNvPicPr>
          <p:nvPr/>
        </p:nvPicPr>
        <p:blipFill>
          <a:blip r:embed="rId2" cstate="print"/>
          <a:srcRect/>
          <a:stretch>
            <a:fillRect/>
          </a:stretch>
        </p:blipFill>
        <p:spPr bwMode="auto">
          <a:xfrm>
            <a:off x="467544" y="1196751"/>
            <a:ext cx="4392488" cy="4122181"/>
          </a:xfrm>
          <a:prstGeom prst="rect">
            <a:avLst/>
          </a:prstGeom>
          <a:noFill/>
          <a:ln w="9525">
            <a:noFill/>
            <a:miter lim="800000"/>
            <a:headEnd/>
            <a:tailEnd/>
          </a:ln>
        </p:spPr>
      </p:pic>
      <p:pic>
        <p:nvPicPr>
          <p:cNvPr id="4" name="Picture 2"/>
          <p:cNvPicPr>
            <a:picLocks noChangeAspect="1" noChangeArrowheads="1"/>
          </p:cNvPicPr>
          <p:nvPr/>
        </p:nvPicPr>
        <p:blipFill>
          <a:blip r:embed="rId3" cstate="print"/>
          <a:srcRect/>
          <a:stretch>
            <a:fillRect/>
          </a:stretch>
        </p:blipFill>
        <p:spPr bwMode="auto">
          <a:xfrm>
            <a:off x="3851920" y="1202099"/>
            <a:ext cx="4896544" cy="100276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dirty="0" smtClean="0"/>
              <a:t>O ponto de interseção</a:t>
            </a:r>
            <a:endParaRPr lang="pt-BR" dirty="0"/>
          </a:p>
        </p:txBody>
      </p:sp>
      <p:sp>
        <p:nvSpPr>
          <p:cNvPr id="3" name="Espaço Reservado para Conteúdo 2"/>
          <p:cNvSpPr>
            <a:spLocks noGrp="1"/>
          </p:cNvSpPr>
          <p:nvPr>
            <p:ph sz="quarter" idx="1"/>
          </p:nvPr>
        </p:nvSpPr>
        <p:spPr/>
        <p:txBody>
          <a:bodyPr/>
          <a:lstStyle/>
          <a:p>
            <a:r>
              <a:rPr lang="pt-BR" dirty="0" smtClean="0"/>
              <a:t>Dados dois segmentos formados pelos pontos                e           ,  respectivamente, e com </a:t>
            </a:r>
          </a:p>
          <a:p>
            <a:endParaRPr lang="pt-BR" dirty="0" smtClean="0"/>
          </a:p>
          <a:p>
            <a:pPr>
              <a:buNone/>
            </a:pPr>
            <a:r>
              <a:rPr lang="pt-BR" dirty="0" smtClean="0"/>
              <a:t>o ponto de interseção entre eles é dado por:</a:t>
            </a:r>
          </a:p>
          <a:p>
            <a:endParaRPr lang="pt-BR" dirty="0" smtClean="0"/>
          </a:p>
          <a:p>
            <a:r>
              <a:rPr lang="pt-BR" dirty="0" smtClean="0"/>
              <a:t>Esta igualdade dá origem a um sistema com duas equações e duas incógnitas (</a:t>
            </a:r>
            <a:r>
              <a:rPr lang="pt-BR" i="1" dirty="0" smtClean="0">
                <a:latin typeface="Times New Roman" pitchFamily="18" charset="0"/>
                <a:cs typeface="Times New Roman" pitchFamily="18" charset="0"/>
              </a:rPr>
              <a:t>u </a:t>
            </a:r>
            <a:r>
              <a:rPr lang="pt-BR" dirty="0" smtClean="0"/>
              <a:t>e </a:t>
            </a:r>
            <a:r>
              <a:rPr lang="pt-BR" i="1" dirty="0" smtClean="0">
                <a:latin typeface="Times New Roman" pitchFamily="18" charset="0"/>
                <a:cs typeface="Times New Roman" pitchFamily="18" charset="0"/>
              </a:rPr>
              <a:t>v</a:t>
            </a:r>
            <a:r>
              <a:rPr lang="pt-BR" dirty="0" smtClean="0"/>
              <a:t>):</a:t>
            </a:r>
          </a:p>
          <a:p>
            <a:endParaRPr lang="pt-BR" i="1" dirty="0" smtClean="0"/>
          </a:p>
          <a:p>
            <a:r>
              <a:rPr lang="pt-BR" i="1" dirty="0" smtClean="0"/>
              <a:t>                                         ou </a:t>
            </a:r>
          </a:p>
          <a:p>
            <a:pPr>
              <a:buNone/>
            </a:pPr>
            <a:endParaRPr lang="pt-BR" dirty="0"/>
          </a:p>
        </p:txBody>
      </p:sp>
      <p:graphicFrame>
        <p:nvGraphicFramePr>
          <p:cNvPr id="36866" name="Object 2"/>
          <p:cNvGraphicFramePr>
            <a:graphicFrameLocks noChangeAspect="1"/>
          </p:cNvGraphicFramePr>
          <p:nvPr/>
        </p:nvGraphicFramePr>
        <p:xfrm>
          <a:off x="7092280" y="1180986"/>
          <a:ext cx="792162" cy="519112"/>
        </p:xfrm>
        <a:graphic>
          <a:graphicData uri="http://schemas.openxmlformats.org/presentationml/2006/ole">
            <p:oleObj spid="_x0000_s36866" name="Equação" r:id="rId3" imgW="330120" imgH="215640" progId="Equation.3">
              <p:embed/>
            </p:oleObj>
          </a:graphicData>
        </a:graphic>
      </p:graphicFrame>
      <p:graphicFrame>
        <p:nvGraphicFramePr>
          <p:cNvPr id="36867" name="Object 3"/>
          <p:cNvGraphicFramePr>
            <a:graphicFrameLocks noChangeAspect="1"/>
          </p:cNvGraphicFramePr>
          <p:nvPr/>
        </p:nvGraphicFramePr>
        <p:xfrm>
          <a:off x="1114425" y="1574582"/>
          <a:ext cx="793750" cy="549275"/>
        </p:xfrm>
        <a:graphic>
          <a:graphicData uri="http://schemas.openxmlformats.org/presentationml/2006/ole">
            <p:oleObj spid="_x0000_s36867" name="Equação" r:id="rId4" imgW="330120" imgH="228600" progId="Equation.3">
              <p:embed/>
            </p:oleObj>
          </a:graphicData>
        </a:graphic>
      </p:graphicFrame>
      <p:graphicFrame>
        <p:nvGraphicFramePr>
          <p:cNvPr id="36869" name="Object 5"/>
          <p:cNvGraphicFramePr>
            <a:graphicFrameLocks noChangeAspect="1"/>
          </p:cNvGraphicFramePr>
          <p:nvPr/>
        </p:nvGraphicFramePr>
        <p:xfrm>
          <a:off x="668556" y="2006728"/>
          <a:ext cx="7859712" cy="581025"/>
        </p:xfrm>
        <a:graphic>
          <a:graphicData uri="http://schemas.openxmlformats.org/presentationml/2006/ole">
            <p:oleObj spid="_x0000_s36869" name="Equação" r:id="rId5" imgW="3276360" imgH="241200" progId="Equation.3">
              <p:embed/>
            </p:oleObj>
          </a:graphicData>
        </a:graphic>
      </p:graphicFrame>
      <p:graphicFrame>
        <p:nvGraphicFramePr>
          <p:cNvPr id="36870" name="Object 6"/>
          <p:cNvGraphicFramePr>
            <a:graphicFrameLocks noChangeAspect="1"/>
          </p:cNvGraphicFramePr>
          <p:nvPr/>
        </p:nvGraphicFramePr>
        <p:xfrm>
          <a:off x="2123728" y="2996952"/>
          <a:ext cx="4813300" cy="550863"/>
        </p:xfrm>
        <a:graphic>
          <a:graphicData uri="http://schemas.openxmlformats.org/presentationml/2006/ole">
            <p:oleObj spid="_x0000_s36870" name="Equação" r:id="rId6" imgW="2006280" imgH="228600" progId="Equation.3">
              <p:embed/>
            </p:oleObj>
          </a:graphicData>
        </a:graphic>
      </p:graphicFrame>
      <p:graphicFrame>
        <p:nvGraphicFramePr>
          <p:cNvPr id="36871" name="Object 7"/>
          <p:cNvGraphicFramePr>
            <a:graphicFrameLocks noChangeAspect="1"/>
          </p:cNvGraphicFramePr>
          <p:nvPr/>
        </p:nvGraphicFramePr>
        <p:xfrm>
          <a:off x="899592" y="4509120"/>
          <a:ext cx="3594100" cy="1162050"/>
        </p:xfrm>
        <a:graphic>
          <a:graphicData uri="http://schemas.openxmlformats.org/presentationml/2006/ole">
            <p:oleObj spid="_x0000_s36871" name="Equação" r:id="rId7" imgW="1498320" imgH="482400" progId="Equation.3">
              <p:embed/>
            </p:oleObj>
          </a:graphicData>
        </a:graphic>
      </p:graphicFrame>
      <p:graphicFrame>
        <p:nvGraphicFramePr>
          <p:cNvPr id="36872" name="Object 8"/>
          <p:cNvGraphicFramePr>
            <a:graphicFrameLocks noChangeAspect="1"/>
          </p:cNvGraphicFramePr>
          <p:nvPr/>
        </p:nvGraphicFramePr>
        <p:xfrm>
          <a:off x="4916488" y="4581525"/>
          <a:ext cx="3625850" cy="1162050"/>
        </p:xfrm>
        <a:graphic>
          <a:graphicData uri="http://schemas.openxmlformats.org/presentationml/2006/ole">
            <p:oleObj spid="_x0000_s36872" name="Equação" r:id="rId8" imgW="1511280" imgH="482400" progId="Equation.3">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dirty="0" smtClean="0"/>
              <a:t>1. Principais técnicas e algoritmos</a:t>
            </a:r>
            <a:endParaRPr lang="pt-BR" dirty="0"/>
          </a:p>
        </p:txBody>
      </p:sp>
      <p:sp>
        <p:nvSpPr>
          <p:cNvPr id="3" name="Espaço Reservado para Conteúdo 2"/>
          <p:cNvSpPr>
            <a:spLocks noGrp="1"/>
          </p:cNvSpPr>
          <p:nvPr>
            <p:ph sz="quarter" idx="1"/>
          </p:nvPr>
        </p:nvSpPr>
        <p:spPr/>
        <p:txBody>
          <a:bodyPr/>
          <a:lstStyle/>
          <a:p>
            <a:r>
              <a:rPr lang="pt-BR" sz="2800" dirty="0" smtClean="0"/>
              <a:t>As principais técnicas e algoritmos utilizados na implementação das diversas funções de um sistema de gerência de bancos de dados espaciais (SGDBE), em especial as operações sobre representações vetoriais (pontos, linhas e polígonos).</a:t>
            </a:r>
          </a:p>
        </p:txBody>
      </p:sp>
      <p:pic>
        <p:nvPicPr>
          <p:cNvPr id="4" name="Espaço Reservado para Conteúdo 3" descr="ponto linha.jpg"/>
          <p:cNvPicPr>
            <a:picLocks noChangeAspect="1"/>
          </p:cNvPicPr>
          <p:nvPr/>
        </p:nvPicPr>
        <p:blipFill>
          <a:blip r:embed="rId2" cstate="print"/>
          <a:stretch>
            <a:fillRect/>
          </a:stretch>
        </p:blipFill>
        <p:spPr>
          <a:xfrm>
            <a:off x="1979712" y="3429000"/>
            <a:ext cx="4464496" cy="2870033"/>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dirty="0" smtClean="0"/>
              <a:t>O ponto de interseção</a:t>
            </a:r>
            <a:endParaRPr lang="pt-BR" dirty="0"/>
          </a:p>
        </p:txBody>
      </p:sp>
      <p:sp>
        <p:nvSpPr>
          <p:cNvPr id="3" name="Espaço Reservado para Conteúdo 2"/>
          <p:cNvSpPr>
            <a:spLocks noGrp="1"/>
          </p:cNvSpPr>
          <p:nvPr>
            <p:ph sz="quarter" idx="1"/>
          </p:nvPr>
        </p:nvSpPr>
        <p:spPr/>
        <p:txBody>
          <a:bodyPr/>
          <a:lstStyle/>
          <a:p>
            <a:pPr>
              <a:buNone/>
            </a:pPr>
            <a:r>
              <a:rPr lang="pt-BR" dirty="0" smtClean="0"/>
              <a:t> Desenvolvendo  o sistema, temos:</a:t>
            </a:r>
          </a:p>
          <a:p>
            <a:pPr>
              <a:buNone/>
            </a:pPr>
            <a:endParaRPr lang="pt-BR" dirty="0" smtClean="0"/>
          </a:p>
          <a:p>
            <a:pPr>
              <a:buNone/>
            </a:pPr>
            <a:endParaRPr lang="pt-BR" dirty="0" smtClean="0"/>
          </a:p>
          <a:p>
            <a:pPr>
              <a:buNone/>
            </a:pPr>
            <a:endParaRPr lang="pt-BR" dirty="0" smtClean="0"/>
          </a:p>
          <a:p>
            <a:pPr>
              <a:buNone/>
            </a:pPr>
            <a:endParaRPr lang="pt-BR" dirty="0" smtClean="0"/>
          </a:p>
          <a:p>
            <a:pPr>
              <a:buNone/>
            </a:pPr>
            <a:endParaRPr lang="pt-BR" dirty="0" smtClean="0"/>
          </a:p>
          <a:p>
            <a:r>
              <a:rPr lang="pt-BR" dirty="0" smtClean="0"/>
              <a:t>Calculados os parâmetros </a:t>
            </a:r>
            <a:r>
              <a:rPr lang="pt-BR" i="1" dirty="0" smtClean="0">
                <a:latin typeface="Times New Roman" pitchFamily="18" charset="0"/>
                <a:cs typeface="Times New Roman" pitchFamily="18" charset="0"/>
              </a:rPr>
              <a:t>u</a:t>
            </a:r>
            <a:r>
              <a:rPr lang="pt-BR" dirty="0" smtClean="0"/>
              <a:t> e </a:t>
            </a:r>
            <a:r>
              <a:rPr lang="pt-BR" i="1" dirty="0" smtClean="0">
                <a:latin typeface="Times New Roman" pitchFamily="18" charset="0"/>
                <a:cs typeface="Times New Roman" pitchFamily="18" charset="0"/>
              </a:rPr>
              <a:t>v</a:t>
            </a:r>
            <a:r>
              <a:rPr lang="pt-BR" dirty="0" smtClean="0"/>
              <a:t>, podemos determinar o ponto de interseção</a:t>
            </a:r>
          </a:p>
          <a:p>
            <a:pPr>
              <a:buNone/>
            </a:pPr>
            <a:endParaRPr lang="pt-BR" i="1" dirty="0" smtClean="0"/>
          </a:p>
        </p:txBody>
      </p:sp>
      <p:graphicFrame>
        <p:nvGraphicFramePr>
          <p:cNvPr id="37896" name="Object 8"/>
          <p:cNvGraphicFramePr>
            <a:graphicFrameLocks noChangeAspect="1"/>
          </p:cNvGraphicFramePr>
          <p:nvPr/>
        </p:nvGraphicFramePr>
        <p:xfrm>
          <a:off x="1627188" y="1778000"/>
          <a:ext cx="5940425" cy="1039813"/>
        </p:xfrm>
        <a:graphic>
          <a:graphicData uri="http://schemas.openxmlformats.org/presentationml/2006/ole">
            <p:oleObj spid="_x0000_s37896" name="Equação" r:id="rId3" imgW="2476440" imgH="431640" progId="Equation.3">
              <p:embed/>
            </p:oleObj>
          </a:graphicData>
        </a:graphic>
      </p:graphicFrame>
      <p:graphicFrame>
        <p:nvGraphicFramePr>
          <p:cNvPr id="37897" name="Object 9"/>
          <p:cNvGraphicFramePr>
            <a:graphicFrameLocks noChangeAspect="1"/>
          </p:cNvGraphicFramePr>
          <p:nvPr/>
        </p:nvGraphicFramePr>
        <p:xfrm>
          <a:off x="1619672" y="2924944"/>
          <a:ext cx="5940425" cy="1039813"/>
        </p:xfrm>
        <a:graphic>
          <a:graphicData uri="http://schemas.openxmlformats.org/presentationml/2006/ole">
            <p:oleObj spid="_x0000_s37897" name="Equação" r:id="rId4" imgW="2476440" imgH="431640" progId="Equation.3">
              <p:embed/>
            </p:oleObj>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Exemplo: Calculando pelo </a:t>
            </a:r>
            <a:r>
              <a:rPr lang="pt-BR" i="1" dirty="0" smtClean="0">
                <a:latin typeface="Times New Roman" pitchFamily="18" charset="0"/>
                <a:cs typeface="Times New Roman" pitchFamily="18" charset="0"/>
              </a:rPr>
              <a:t>u</a:t>
            </a:r>
            <a:endParaRPr lang="pt-BR" i="1" dirty="0">
              <a:latin typeface="Times New Roman" pitchFamily="18" charset="0"/>
              <a:cs typeface="Times New Roman" pitchFamily="18" charset="0"/>
            </a:endParaRPr>
          </a:p>
        </p:txBody>
      </p:sp>
      <p:pic>
        <p:nvPicPr>
          <p:cNvPr id="4" name="Picture 2"/>
          <p:cNvPicPr>
            <a:picLocks noChangeAspect="1" noChangeArrowheads="1"/>
          </p:cNvPicPr>
          <p:nvPr/>
        </p:nvPicPr>
        <p:blipFill>
          <a:blip r:embed="rId3" cstate="print"/>
          <a:srcRect/>
          <a:stretch>
            <a:fillRect/>
          </a:stretch>
        </p:blipFill>
        <p:spPr bwMode="auto">
          <a:xfrm>
            <a:off x="323528" y="1412776"/>
            <a:ext cx="4392488" cy="4122181"/>
          </a:xfrm>
          <a:prstGeom prst="rect">
            <a:avLst/>
          </a:prstGeom>
          <a:noFill/>
          <a:ln w="9525">
            <a:noFill/>
            <a:miter lim="800000"/>
            <a:headEnd/>
            <a:tailEnd/>
          </a:ln>
        </p:spPr>
      </p:pic>
      <p:graphicFrame>
        <p:nvGraphicFramePr>
          <p:cNvPr id="38914" name="Object 2"/>
          <p:cNvGraphicFramePr>
            <a:graphicFrameLocks noChangeAspect="1"/>
          </p:cNvGraphicFramePr>
          <p:nvPr/>
        </p:nvGraphicFramePr>
        <p:xfrm>
          <a:off x="4211960" y="1412776"/>
          <a:ext cx="4525179" cy="792088"/>
        </p:xfrm>
        <a:graphic>
          <a:graphicData uri="http://schemas.openxmlformats.org/presentationml/2006/ole">
            <p:oleObj spid="_x0000_s38914" name="Equação" r:id="rId4" imgW="2476440" imgH="431640" progId="Equation.3">
              <p:embed/>
            </p:oleObj>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Exemplo: Substituindo o </a:t>
            </a:r>
            <a:r>
              <a:rPr lang="pt-BR" i="1" dirty="0" smtClean="0">
                <a:latin typeface="Times New Roman" pitchFamily="18" charset="0"/>
                <a:cs typeface="Times New Roman" pitchFamily="18" charset="0"/>
              </a:rPr>
              <a:t>u</a:t>
            </a:r>
            <a:endParaRPr lang="pt-BR" i="1" dirty="0">
              <a:latin typeface="Times New Roman" pitchFamily="18" charset="0"/>
              <a:cs typeface="Times New Roman" pitchFamily="18" charset="0"/>
            </a:endParaRPr>
          </a:p>
        </p:txBody>
      </p:sp>
      <p:pic>
        <p:nvPicPr>
          <p:cNvPr id="4" name="Picture 2"/>
          <p:cNvPicPr>
            <a:picLocks noChangeAspect="1" noChangeArrowheads="1"/>
          </p:cNvPicPr>
          <p:nvPr/>
        </p:nvPicPr>
        <p:blipFill>
          <a:blip r:embed="rId3" cstate="print"/>
          <a:srcRect/>
          <a:stretch>
            <a:fillRect/>
          </a:stretch>
        </p:blipFill>
        <p:spPr bwMode="auto">
          <a:xfrm>
            <a:off x="5004048" y="1196752"/>
            <a:ext cx="3888432" cy="3649144"/>
          </a:xfrm>
          <a:prstGeom prst="rect">
            <a:avLst/>
          </a:prstGeom>
          <a:noFill/>
          <a:ln w="9525">
            <a:noFill/>
            <a:miter lim="800000"/>
            <a:headEnd/>
            <a:tailEnd/>
          </a:ln>
        </p:spPr>
      </p:pic>
      <p:graphicFrame>
        <p:nvGraphicFramePr>
          <p:cNvPr id="39939" name="Object 3"/>
          <p:cNvGraphicFramePr>
            <a:graphicFrameLocks noChangeAspect="1"/>
          </p:cNvGraphicFramePr>
          <p:nvPr/>
        </p:nvGraphicFramePr>
        <p:xfrm>
          <a:off x="467544" y="1196752"/>
          <a:ext cx="2808312" cy="907988"/>
        </p:xfrm>
        <a:graphic>
          <a:graphicData uri="http://schemas.openxmlformats.org/presentationml/2006/ole">
            <p:oleObj spid="_x0000_s39939" name="Equação" r:id="rId4" imgW="1498320" imgH="482400" progId="Equation.3">
              <p:embed/>
            </p:oleObj>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Exemplo 2 </a:t>
            </a:r>
            <a:endParaRPr lang="pt-BR" dirty="0"/>
          </a:p>
        </p:txBody>
      </p:sp>
      <p:pic>
        <p:nvPicPr>
          <p:cNvPr id="54274" name="Picture 2"/>
          <p:cNvPicPr>
            <a:picLocks noChangeAspect="1" noChangeArrowheads="1"/>
          </p:cNvPicPr>
          <p:nvPr/>
        </p:nvPicPr>
        <p:blipFill>
          <a:blip r:embed="rId3" cstate="print"/>
          <a:srcRect/>
          <a:stretch>
            <a:fillRect/>
          </a:stretch>
        </p:blipFill>
        <p:spPr bwMode="auto">
          <a:xfrm>
            <a:off x="590133" y="1628799"/>
            <a:ext cx="3621827" cy="4020659"/>
          </a:xfrm>
          <a:prstGeom prst="rect">
            <a:avLst/>
          </a:prstGeom>
          <a:noFill/>
          <a:ln w="9525">
            <a:noFill/>
            <a:miter lim="800000"/>
            <a:headEnd/>
            <a:tailEnd/>
          </a:ln>
        </p:spPr>
      </p:pic>
      <p:sp>
        <p:nvSpPr>
          <p:cNvPr id="4" name="CaixaDeTexto 3"/>
          <p:cNvSpPr txBox="1"/>
          <p:nvPr/>
        </p:nvSpPr>
        <p:spPr>
          <a:xfrm>
            <a:off x="769656" y="1196752"/>
            <a:ext cx="8374344" cy="369332"/>
          </a:xfrm>
          <a:prstGeom prst="rect">
            <a:avLst/>
          </a:prstGeom>
          <a:noFill/>
        </p:spPr>
        <p:txBody>
          <a:bodyPr wrap="none" rtlCol="0">
            <a:spAutoFit/>
          </a:bodyPr>
          <a:lstStyle/>
          <a:p>
            <a:r>
              <a:rPr lang="pt-BR" dirty="0" smtClean="0"/>
              <a:t>Mostre que os pontos           estão de lados opostos e  encontre o ponto de interseção.</a:t>
            </a:r>
            <a:endParaRPr lang="pt-BR" dirty="0"/>
          </a:p>
        </p:txBody>
      </p:sp>
      <p:graphicFrame>
        <p:nvGraphicFramePr>
          <p:cNvPr id="55298" name="Object 2"/>
          <p:cNvGraphicFramePr>
            <a:graphicFrameLocks noChangeAspect="1"/>
          </p:cNvGraphicFramePr>
          <p:nvPr/>
        </p:nvGraphicFramePr>
        <p:xfrm>
          <a:off x="2987824" y="1180987"/>
          <a:ext cx="549416" cy="360039"/>
        </p:xfrm>
        <a:graphic>
          <a:graphicData uri="http://schemas.openxmlformats.org/presentationml/2006/ole">
            <p:oleObj spid="_x0000_s55298" name="Equação" r:id="rId4" imgW="330120" imgH="215640" progId="Equation.3">
              <p:embed/>
            </p:oleObj>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Análise do parâmetro </a:t>
            </a:r>
            <a:r>
              <a:rPr lang="pt-BR" i="1" dirty="0" smtClean="0">
                <a:latin typeface="Times New Roman" pitchFamily="18" charset="0"/>
                <a:cs typeface="Times New Roman" pitchFamily="18" charset="0"/>
              </a:rPr>
              <a:t>u</a:t>
            </a:r>
            <a:r>
              <a:rPr lang="pt-BR" dirty="0" smtClean="0"/>
              <a:t> e </a:t>
            </a:r>
            <a:r>
              <a:rPr lang="pt-BR" i="1" dirty="0" smtClean="0">
                <a:latin typeface="Times New Roman" pitchFamily="18" charset="0"/>
                <a:cs typeface="Times New Roman" pitchFamily="18" charset="0"/>
              </a:rPr>
              <a:t>v</a:t>
            </a:r>
            <a:endParaRPr lang="pt-BR" i="1" dirty="0">
              <a:latin typeface="Times New Roman" pitchFamily="18" charset="0"/>
              <a:cs typeface="Times New Roman" pitchFamily="18" charset="0"/>
            </a:endParaRPr>
          </a:p>
        </p:txBody>
      </p:sp>
      <p:sp>
        <p:nvSpPr>
          <p:cNvPr id="3" name="Espaço Reservado para Conteúdo 2"/>
          <p:cNvSpPr>
            <a:spLocks noGrp="1"/>
          </p:cNvSpPr>
          <p:nvPr>
            <p:ph sz="quarter" idx="1"/>
          </p:nvPr>
        </p:nvSpPr>
        <p:spPr/>
        <p:txBody>
          <a:bodyPr/>
          <a:lstStyle/>
          <a:p>
            <a:r>
              <a:rPr lang="pt-BR" dirty="0" smtClean="0"/>
              <a:t>Se o denominador for zero, as duas linhas são paralelas.</a:t>
            </a:r>
          </a:p>
          <a:p>
            <a:endParaRPr lang="pt-BR" dirty="0" smtClean="0"/>
          </a:p>
          <a:p>
            <a:endParaRPr lang="pt-BR" dirty="0" smtClean="0"/>
          </a:p>
          <a:p>
            <a:endParaRPr lang="pt-BR" dirty="0" smtClean="0"/>
          </a:p>
          <a:p>
            <a:endParaRPr lang="pt-BR" dirty="0" smtClean="0"/>
          </a:p>
        </p:txBody>
      </p:sp>
      <p:pic>
        <p:nvPicPr>
          <p:cNvPr id="40963" name="Picture 3"/>
          <p:cNvPicPr>
            <a:picLocks noChangeAspect="1" noChangeArrowheads="1"/>
          </p:cNvPicPr>
          <p:nvPr/>
        </p:nvPicPr>
        <p:blipFill>
          <a:blip r:embed="rId2" cstate="print"/>
          <a:srcRect/>
          <a:stretch>
            <a:fillRect/>
          </a:stretch>
        </p:blipFill>
        <p:spPr bwMode="auto">
          <a:xfrm>
            <a:off x="539552" y="1772816"/>
            <a:ext cx="3733800" cy="3933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Análise do parâmetro </a:t>
            </a:r>
            <a:r>
              <a:rPr lang="pt-BR" i="1" dirty="0" smtClean="0">
                <a:latin typeface="Times New Roman" pitchFamily="18" charset="0"/>
                <a:cs typeface="Times New Roman" pitchFamily="18" charset="0"/>
              </a:rPr>
              <a:t>u</a:t>
            </a:r>
            <a:r>
              <a:rPr lang="pt-BR" dirty="0" smtClean="0"/>
              <a:t> e </a:t>
            </a:r>
            <a:r>
              <a:rPr lang="pt-BR" i="1" dirty="0" smtClean="0">
                <a:latin typeface="Times New Roman" pitchFamily="18" charset="0"/>
                <a:cs typeface="Times New Roman" pitchFamily="18" charset="0"/>
              </a:rPr>
              <a:t>v</a:t>
            </a:r>
            <a:endParaRPr lang="pt-BR" dirty="0"/>
          </a:p>
        </p:txBody>
      </p:sp>
      <p:sp>
        <p:nvSpPr>
          <p:cNvPr id="3" name="Espaço Reservado para Conteúdo 2"/>
          <p:cNvSpPr>
            <a:spLocks noGrp="1"/>
          </p:cNvSpPr>
          <p:nvPr>
            <p:ph sz="quarter" idx="1"/>
          </p:nvPr>
        </p:nvSpPr>
        <p:spPr/>
        <p:txBody>
          <a:bodyPr/>
          <a:lstStyle/>
          <a:p>
            <a:r>
              <a:rPr lang="pt-BR" dirty="0" smtClean="0"/>
              <a:t>Se além do denominador os numeradores de ambos os parâmetros também forem zero, então as duas linhas são coincidentes.</a:t>
            </a:r>
          </a:p>
          <a:p>
            <a:endParaRPr lang="pt-B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1.5.5 Área de polígonos</a:t>
            </a:r>
            <a:endParaRPr lang="pt-BR" dirty="0"/>
          </a:p>
        </p:txBody>
      </p:sp>
      <p:sp>
        <p:nvSpPr>
          <p:cNvPr id="3" name="Espaço Reservado para Conteúdo 2"/>
          <p:cNvSpPr>
            <a:spLocks noGrp="1"/>
          </p:cNvSpPr>
          <p:nvPr>
            <p:ph sz="quarter" idx="1"/>
          </p:nvPr>
        </p:nvSpPr>
        <p:spPr/>
        <p:txBody>
          <a:bodyPr/>
          <a:lstStyle/>
          <a:p>
            <a:r>
              <a:rPr lang="pt-BR" dirty="0" smtClean="0"/>
              <a:t>A área de um polígono pode ser calculada em tempo linear com relação ao número de vértices, usando um somatório simples, baseado na soma de áreas de triângulos formados entre cada par de vértices consecutivos e a origem do sistema de coordenadas         (</a:t>
            </a:r>
            <a:r>
              <a:rPr lang="pt-BR" dirty="0" err="1" smtClean="0"/>
              <a:t>O'Rourke</a:t>
            </a:r>
            <a:r>
              <a:rPr lang="pt-BR" dirty="0" smtClean="0"/>
              <a:t>, 1998):</a:t>
            </a:r>
            <a:endParaRPr lang="pt-BR" dirty="0"/>
          </a:p>
        </p:txBody>
      </p:sp>
      <p:graphicFrame>
        <p:nvGraphicFramePr>
          <p:cNvPr id="41987" name="Object 3"/>
          <p:cNvGraphicFramePr>
            <a:graphicFrameLocks noChangeAspect="1"/>
          </p:cNvGraphicFramePr>
          <p:nvPr/>
        </p:nvGraphicFramePr>
        <p:xfrm>
          <a:off x="2339752" y="3789040"/>
          <a:ext cx="4725243" cy="1022921"/>
        </p:xfrm>
        <a:graphic>
          <a:graphicData uri="http://schemas.openxmlformats.org/presentationml/2006/ole">
            <p:oleObj spid="_x0000_s41987" name="Equação" r:id="rId3" imgW="2171520" imgH="469800" progId="Equation.3">
              <p:embed/>
            </p:oleObj>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Exemplo:</a:t>
            </a:r>
            <a:endParaRPr lang="pt-BR" dirty="0"/>
          </a:p>
        </p:txBody>
      </p:sp>
      <p:pic>
        <p:nvPicPr>
          <p:cNvPr id="4" name="Espaço Reservado para Conteúdo 3" descr="Sem título.png"/>
          <p:cNvPicPr>
            <a:picLocks noGrp="1" noChangeAspect="1"/>
          </p:cNvPicPr>
          <p:nvPr>
            <p:ph sz="quarter" idx="1"/>
          </p:nvPr>
        </p:nvPicPr>
        <p:blipFill>
          <a:blip r:embed="rId3" cstate="print"/>
          <a:stretch>
            <a:fillRect/>
          </a:stretch>
        </p:blipFill>
        <p:spPr>
          <a:xfrm>
            <a:off x="107504" y="1124744"/>
            <a:ext cx="3953427" cy="3543795"/>
          </a:xfrm>
        </p:spPr>
      </p:pic>
      <p:graphicFrame>
        <p:nvGraphicFramePr>
          <p:cNvPr id="5" name="Objeto 4"/>
          <p:cNvGraphicFramePr>
            <a:graphicFrameLocks noChangeAspect="1"/>
          </p:cNvGraphicFramePr>
          <p:nvPr/>
        </p:nvGraphicFramePr>
        <p:xfrm>
          <a:off x="3957638" y="2411859"/>
          <a:ext cx="4470400" cy="873125"/>
        </p:xfrm>
        <a:graphic>
          <a:graphicData uri="http://schemas.openxmlformats.org/presentationml/2006/ole">
            <p:oleObj spid="_x0000_s43010" name="Equação" r:id="rId4" imgW="2209680" imgH="431640" progId="Equation.3">
              <p:embed/>
            </p:oleObj>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Exemplo:</a:t>
            </a:r>
            <a:endParaRPr lang="pt-BR" dirty="0"/>
          </a:p>
        </p:txBody>
      </p:sp>
      <p:pic>
        <p:nvPicPr>
          <p:cNvPr id="4" name="Espaço Reservado para Conteúdo 3" descr="Sem título.png"/>
          <p:cNvPicPr>
            <a:picLocks noGrp="1" noChangeAspect="1"/>
          </p:cNvPicPr>
          <p:nvPr>
            <p:ph sz="quarter" idx="1"/>
          </p:nvPr>
        </p:nvPicPr>
        <p:blipFill>
          <a:blip r:embed="rId3" cstate="print"/>
          <a:stretch>
            <a:fillRect/>
          </a:stretch>
        </p:blipFill>
        <p:spPr>
          <a:xfrm>
            <a:off x="107504" y="1124744"/>
            <a:ext cx="3953427" cy="3543795"/>
          </a:xfrm>
        </p:spPr>
      </p:pic>
      <p:graphicFrame>
        <p:nvGraphicFramePr>
          <p:cNvPr id="5" name="Objeto 4"/>
          <p:cNvGraphicFramePr>
            <a:graphicFrameLocks noChangeAspect="1"/>
          </p:cNvGraphicFramePr>
          <p:nvPr/>
        </p:nvGraphicFramePr>
        <p:xfrm>
          <a:off x="3957638" y="1162050"/>
          <a:ext cx="4470400" cy="873125"/>
        </p:xfrm>
        <a:graphic>
          <a:graphicData uri="http://schemas.openxmlformats.org/presentationml/2006/ole">
            <p:oleObj spid="_x0000_s44034" name="Equação" r:id="rId4" imgW="2209680" imgH="431640" progId="Equation.3">
              <p:embed/>
            </p:oleObj>
          </a:graphicData>
        </a:graphic>
      </p:graphicFrame>
      <p:graphicFrame>
        <p:nvGraphicFramePr>
          <p:cNvPr id="43011" name="Object 3"/>
          <p:cNvGraphicFramePr>
            <a:graphicFrameLocks noChangeAspect="1"/>
          </p:cNvGraphicFramePr>
          <p:nvPr/>
        </p:nvGraphicFramePr>
        <p:xfrm>
          <a:off x="3923929" y="2132857"/>
          <a:ext cx="2376264" cy="452560"/>
        </p:xfrm>
        <a:graphic>
          <a:graphicData uri="http://schemas.openxmlformats.org/presentationml/2006/ole">
            <p:oleObj spid="_x0000_s44035" name="Equação" r:id="rId5" imgW="1206360" imgH="228600" progId="Equation.3">
              <p:embed/>
            </p:oleObj>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Exemplo:</a:t>
            </a:r>
            <a:endParaRPr lang="pt-BR" dirty="0"/>
          </a:p>
        </p:txBody>
      </p:sp>
      <p:pic>
        <p:nvPicPr>
          <p:cNvPr id="4" name="Espaço Reservado para Conteúdo 3" descr="Sem título.png"/>
          <p:cNvPicPr>
            <a:picLocks noGrp="1" noChangeAspect="1"/>
          </p:cNvPicPr>
          <p:nvPr>
            <p:ph sz="quarter" idx="1"/>
          </p:nvPr>
        </p:nvPicPr>
        <p:blipFill>
          <a:blip r:embed="rId3" cstate="print"/>
          <a:stretch>
            <a:fillRect/>
          </a:stretch>
        </p:blipFill>
        <p:spPr>
          <a:xfrm>
            <a:off x="107504" y="1124744"/>
            <a:ext cx="3953427" cy="3543795"/>
          </a:xfrm>
        </p:spPr>
      </p:pic>
      <p:graphicFrame>
        <p:nvGraphicFramePr>
          <p:cNvPr id="5" name="Objeto 4"/>
          <p:cNvGraphicFramePr>
            <a:graphicFrameLocks noChangeAspect="1"/>
          </p:cNvGraphicFramePr>
          <p:nvPr/>
        </p:nvGraphicFramePr>
        <p:xfrm>
          <a:off x="3957638" y="1162050"/>
          <a:ext cx="4470400" cy="873125"/>
        </p:xfrm>
        <a:graphic>
          <a:graphicData uri="http://schemas.openxmlformats.org/presentationml/2006/ole">
            <p:oleObj spid="_x0000_s45058" name="Equação" r:id="rId4" imgW="2209680" imgH="431640" progId="Equation.3">
              <p:embed/>
            </p:oleObj>
          </a:graphicData>
        </a:graphic>
      </p:graphicFrame>
      <p:graphicFrame>
        <p:nvGraphicFramePr>
          <p:cNvPr id="43011" name="Object 3"/>
          <p:cNvGraphicFramePr>
            <a:graphicFrameLocks noChangeAspect="1"/>
          </p:cNvGraphicFramePr>
          <p:nvPr/>
        </p:nvGraphicFramePr>
        <p:xfrm>
          <a:off x="3923929" y="2132857"/>
          <a:ext cx="2376264" cy="452560"/>
        </p:xfrm>
        <a:graphic>
          <a:graphicData uri="http://schemas.openxmlformats.org/presentationml/2006/ole">
            <p:oleObj spid="_x0000_s45059" name="Equação" r:id="rId5" imgW="1206360" imgH="228600" progId="Equation.3">
              <p:embed/>
            </p:oleObj>
          </a:graphicData>
        </a:graphic>
      </p:graphicFrame>
      <p:graphicFrame>
        <p:nvGraphicFramePr>
          <p:cNvPr id="43012" name="Object 4"/>
          <p:cNvGraphicFramePr>
            <a:graphicFrameLocks noChangeAspect="1"/>
          </p:cNvGraphicFramePr>
          <p:nvPr/>
        </p:nvGraphicFramePr>
        <p:xfrm>
          <a:off x="3923927" y="2708920"/>
          <a:ext cx="2376265" cy="460191"/>
        </p:xfrm>
        <a:graphic>
          <a:graphicData uri="http://schemas.openxmlformats.org/presentationml/2006/ole">
            <p:oleObj spid="_x0000_s45060" name="Equação" r:id="rId6" imgW="1155600" imgH="215640" progId="Equation.3">
              <p:embed/>
            </p:oleObj>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Imagem Digital</a:t>
            </a:r>
            <a:endParaRPr lang="pt-BR" dirty="0"/>
          </a:p>
        </p:txBody>
      </p:sp>
      <p:pic>
        <p:nvPicPr>
          <p:cNvPr id="18434" name="Picture 2"/>
          <p:cNvPicPr>
            <a:picLocks noChangeAspect="1" noChangeArrowheads="1"/>
          </p:cNvPicPr>
          <p:nvPr/>
        </p:nvPicPr>
        <p:blipFill>
          <a:blip r:embed="rId2" cstate="print"/>
          <a:srcRect/>
          <a:stretch>
            <a:fillRect/>
          </a:stretch>
        </p:blipFill>
        <p:spPr bwMode="auto">
          <a:xfrm>
            <a:off x="971600" y="1484784"/>
            <a:ext cx="6768752" cy="3808264"/>
          </a:xfrm>
          <a:prstGeom prst="rect">
            <a:avLst/>
          </a:prstGeom>
          <a:noFill/>
          <a:ln w="9525">
            <a:noFill/>
            <a:miter lim="800000"/>
            <a:headEnd/>
            <a:tailEnd/>
          </a:ln>
        </p:spPr>
      </p:pic>
      <p:sp>
        <p:nvSpPr>
          <p:cNvPr id="4" name="CaixaDeTexto 3"/>
          <p:cNvSpPr txBox="1"/>
          <p:nvPr/>
        </p:nvSpPr>
        <p:spPr>
          <a:xfrm>
            <a:off x="2123728" y="5589240"/>
            <a:ext cx="5077159" cy="369332"/>
          </a:xfrm>
          <a:prstGeom prst="rect">
            <a:avLst/>
          </a:prstGeom>
          <a:noFill/>
        </p:spPr>
        <p:txBody>
          <a:bodyPr wrap="none" rtlCol="0">
            <a:spAutoFit/>
          </a:bodyPr>
          <a:lstStyle/>
          <a:p>
            <a:r>
              <a:rPr lang="pt-BR" dirty="0" smtClean="0"/>
              <a:t>Processo de digitalização ( </a:t>
            </a:r>
            <a:r>
              <a:rPr lang="pt-BR" dirty="0" err="1" smtClean="0"/>
              <a:t>Gonzales</a:t>
            </a:r>
            <a:r>
              <a:rPr lang="pt-BR" dirty="0" smtClean="0"/>
              <a:t> e Woods, 2002)</a:t>
            </a:r>
            <a:endParaRPr lang="pt-B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Exemplo:</a:t>
            </a:r>
            <a:endParaRPr lang="pt-BR" dirty="0"/>
          </a:p>
        </p:txBody>
      </p:sp>
      <p:pic>
        <p:nvPicPr>
          <p:cNvPr id="4" name="Espaço Reservado para Conteúdo 3" descr="Sem título.png"/>
          <p:cNvPicPr>
            <a:picLocks noGrp="1" noChangeAspect="1"/>
          </p:cNvPicPr>
          <p:nvPr>
            <p:ph sz="quarter" idx="1"/>
          </p:nvPr>
        </p:nvPicPr>
        <p:blipFill>
          <a:blip r:embed="rId3" cstate="print"/>
          <a:stretch>
            <a:fillRect/>
          </a:stretch>
        </p:blipFill>
        <p:spPr>
          <a:xfrm>
            <a:off x="107504" y="1124744"/>
            <a:ext cx="3953427" cy="3543795"/>
          </a:xfrm>
        </p:spPr>
      </p:pic>
      <p:graphicFrame>
        <p:nvGraphicFramePr>
          <p:cNvPr id="5" name="Objeto 4"/>
          <p:cNvGraphicFramePr>
            <a:graphicFrameLocks noChangeAspect="1"/>
          </p:cNvGraphicFramePr>
          <p:nvPr/>
        </p:nvGraphicFramePr>
        <p:xfrm>
          <a:off x="3957638" y="1162050"/>
          <a:ext cx="4470400" cy="873125"/>
        </p:xfrm>
        <a:graphic>
          <a:graphicData uri="http://schemas.openxmlformats.org/presentationml/2006/ole">
            <p:oleObj spid="_x0000_s46082" name="Equação" r:id="rId4" imgW="2209680" imgH="431640" progId="Equation.3">
              <p:embed/>
            </p:oleObj>
          </a:graphicData>
        </a:graphic>
      </p:graphicFrame>
      <p:graphicFrame>
        <p:nvGraphicFramePr>
          <p:cNvPr id="43011" name="Object 3"/>
          <p:cNvGraphicFramePr>
            <a:graphicFrameLocks noChangeAspect="1"/>
          </p:cNvGraphicFramePr>
          <p:nvPr/>
        </p:nvGraphicFramePr>
        <p:xfrm>
          <a:off x="3923929" y="2132857"/>
          <a:ext cx="2376264" cy="452560"/>
        </p:xfrm>
        <a:graphic>
          <a:graphicData uri="http://schemas.openxmlformats.org/presentationml/2006/ole">
            <p:oleObj spid="_x0000_s46083" name="Equação" r:id="rId5" imgW="1206360" imgH="228600" progId="Equation.3">
              <p:embed/>
            </p:oleObj>
          </a:graphicData>
        </a:graphic>
      </p:graphicFrame>
      <p:graphicFrame>
        <p:nvGraphicFramePr>
          <p:cNvPr id="43012" name="Object 4"/>
          <p:cNvGraphicFramePr>
            <a:graphicFrameLocks noChangeAspect="1"/>
          </p:cNvGraphicFramePr>
          <p:nvPr/>
        </p:nvGraphicFramePr>
        <p:xfrm>
          <a:off x="3923927" y="2708920"/>
          <a:ext cx="2376265" cy="460191"/>
        </p:xfrm>
        <a:graphic>
          <a:graphicData uri="http://schemas.openxmlformats.org/presentationml/2006/ole">
            <p:oleObj spid="_x0000_s46084" name="Equação" r:id="rId6" imgW="1155600" imgH="215640" progId="Equation.3">
              <p:embed/>
            </p:oleObj>
          </a:graphicData>
        </a:graphic>
      </p:graphicFrame>
      <p:graphicFrame>
        <p:nvGraphicFramePr>
          <p:cNvPr id="43013" name="Object 5"/>
          <p:cNvGraphicFramePr>
            <a:graphicFrameLocks noChangeAspect="1"/>
          </p:cNvGraphicFramePr>
          <p:nvPr/>
        </p:nvGraphicFramePr>
        <p:xfrm>
          <a:off x="3851920" y="3356992"/>
          <a:ext cx="2520279" cy="479988"/>
        </p:xfrm>
        <a:graphic>
          <a:graphicData uri="http://schemas.openxmlformats.org/presentationml/2006/ole">
            <p:oleObj spid="_x0000_s46085" name="Equação" r:id="rId7" imgW="1206360" imgH="228600" progId="Equation.3">
              <p:embed/>
            </p:oleObj>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Exemplo:</a:t>
            </a:r>
            <a:endParaRPr lang="pt-BR" dirty="0"/>
          </a:p>
        </p:txBody>
      </p:sp>
      <p:pic>
        <p:nvPicPr>
          <p:cNvPr id="4" name="Espaço Reservado para Conteúdo 3" descr="Sem título.png"/>
          <p:cNvPicPr>
            <a:picLocks noGrp="1" noChangeAspect="1"/>
          </p:cNvPicPr>
          <p:nvPr>
            <p:ph sz="quarter" idx="1"/>
          </p:nvPr>
        </p:nvPicPr>
        <p:blipFill>
          <a:blip r:embed="rId3" cstate="print"/>
          <a:stretch>
            <a:fillRect/>
          </a:stretch>
        </p:blipFill>
        <p:spPr>
          <a:xfrm>
            <a:off x="107504" y="1124744"/>
            <a:ext cx="3953427" cy="3543795"/>
          </a:xfrm>
        </p:spPr>
      </p:pic>
      <p:graphicFrame>
        <p:nvGraphicFramePr>
          <p:cNvPr id="5" name="Objeto 4"/>
          <p:cNvGraphicFramePr>
            <a:graphicFrameLocks noChangeAspect="1"/>
          </p:cNvGraphicFramePr>
          <p:nvPr/>
        </p:nvGraphicFramePr>
        <p:xfrm>
          <a:off x="3957638" y="1162050"/>
          <a:ext cx="4470400" cy="873125"/>
        </p:xfrm>
        <a:graphic>
          <a:graphicData uri="http://schemas.openxmlformats.org/presentationml/2006/ole">
            <p:oleObj spid="_x0000_s47106" name="Equação" r:id="rId4" imgW="2209680" imgH="431640" progId="Equation.3">
              <p:embed/>
            </p:oleObj>
          </a:graphicData>
        </a:graphic>
      </p:graphicFrame>
      <p:graphicFrame>
        <p:nvGraphicFramePr>
          <p:cNvPr id="43011" name="Object 3"/>
          <p:cNvGraphicFramePr>
            <a:graphicFrameLocks noChangeAspect="1"/>
          </p:cNvGraphicFramePr>
          <p:nvPr/>
        </p:nvGraphicFramePr>
        <p:xfrm>
          <a:off x="3923929" y="2132857"/>
          <a:ext cx="2376264" cy="452560"/>
        </p:xfrm>
        <a:graphic>
          <a:graphicData uri="http://schemas.openxmlformats.org/presentationml/2006/ole">
            <p:oleObj spid="_x0000_s47107" name="Equação" r:id="rId5" imgW="1206360" imgH="228600" progId="Equation.3">
              <p:embed/>
            </p:oleObj>
          </a:graphicData>
        </a:graphic>
      </p:graphicFrame>
      <p:graphicFrame>
        <p:nvGraphicFramePr>
          <p:cNvPr id="43012" name="Object 4"/>
          <p:cNvGraphicFramePr>
            <a:graphicFrameLocks noChangeAspect="1"/>
          </p:cNvGraphicFramePr>
          <p:nvPr/>
        </p:nvGraphicFramePr>
        <p:xfrm>
          <a:off x="3923927" y="2708920"/>
          <a:ext cx="2376265" cy="460191"/>
        </p:xfrm>
        <a:graphic>
          <a:graphicData uri="http://schemas.openxmlformats.org/presentationml/2006/ole">
            <p:oleObj spid="_x0000_s47108" name="Equação" r:id="rId6" imgW="1155600" imgH="215640" progId="Equation.3">
              <p:embed/>
            </p:oleObj>
          </a:graphicData>
        </a:graphic>
      </p:graphicFrame>
      <p:graphicFrame>
        <p:nvGraphicFramePr>
          <p:cNvPr id="43013" name="Object 5"/>
          <p:cNvGraphicFramePr>
            <a:graphicFrameLocks noChangeAspect="1"/>
          </p:cNvGraphicFramePr>
          <p:nvPr/>
        </p:nvGraphicFramePr>
        <p:xfrm>
          <a:off x="3851920" y="3356992"/>
          <a:ext cx="2520279" cy="479988"/>
        </p:xfrm>
        <a:graphic>
          <a:graphicData uri="http://schemas.openxmlformats.org/presentationml/2006/ole">
            <p:oleObj spid="_x0000_s47109" name="Equação" r:id="rId7" imgW="1206360" imgH="228600" progId="Equation.3">
              <p:embed/>
            </p:oleObj>
          </a:graphicData>
        </a:graphic>
      </p:graphicFrame>
      <p:graphicFrame>
        <p:nvGraphicFramePr>
          <p:cNvPr id="43015" name="Object 7"/>
          <p:cNvGraphicFramePr>
            <a:graphicFrameLocks noChangeAspect="1"/>
          </p:cNvGraphicFramePr>
          <p:nvPr/>
        </p:nvGraphicFramePr>
        <p:xfrm>
          <a:off x="3901206" y="4005263"/>
          <a:ext cx="3767138" cy="479425"/>
        </p:xfrm>
        <a:graphic>
          <a:graphicData uri="http://schemas.openxmlformats.org/presentationml/2006/ole">
            <p:oleObj spid="_x0000_s47110" name="Equação" r:id="rId8" imgW="1803240" imgH="228600" progId="Equation.3">
              <p:embed/>
            </p:oleObj>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Exemplo:</a:t>
            </a:r>
            <a:endParaRPr lang="pt-BR" dirty="0"/>
          </a:p>
        </p:txBody>
      </p:sp>
      <p:pic>
        <p:nvPicPr>
          <p:cNvPr id="4" name="Espaço Reservado para Conteúdo 3" descr="Sem título.png"/>
          <p:cNvPicPr>
            <a:picLocks noGrp="1" noChangeAspect="1"/>
          </p:cNvPicPr>
          <p:nvPr>
            <p:ph sz="quarter" idx="1"/>
          </p:nvPr>
        </p:nvPicPr>
        <p:blipFill>
          <a:blip r:embed="rId3" cstate="print"/>
          <a:stretch>
            <a:fillRect/>
          </a:stretch>
        </p:blipFill>
        <p:spPr>
          <a:xfrm>
            <a:off x="107504" y="1124744"/>
            <a:ext cx="3953427" cy="3543795"/>
          </a:xfrm>
        </p:spPr>
      </p:pic>
      <p:graphicFrame>
        <p:nvGraphicFramePr>
          <p:cNvPr id="5" name="Objeto 4"/>
          <p:cNvGraphicFramePr>
            <a:graphicFrameLocks noChangeAspect="1"/>
          </p:cNvGraphicFramePr>
          <p:nvPr/>
        </p:nvGraphicFramePr>
        <p:xfrm>
          <a:off x="3957638" y="1162050"/>
          <a:ext cx="4470400" cy="873125"/>
        </p:xfrm>
        <a:graphic>
          <a:graphicData uri="http://schemas.openxmlformats.org/presentationml/2006/ole">
            <p:oleObj spid="_x0000_s48130" name="Equação" r:id="rId4" imgW="2209680" imgH="431640" progId="Equation.3">
              <p:embed/>
            </p:oleObj>
          </a:graphicData>
        </a:graphic>
      </p:graphicFrame>
      <p:graphicFrame>
        <p:nvGraphicFramePr>
          <p:cNvPr id="43011" name="Object 3"/>
          <p:cNvGraphicFramePr>
            <a:graphicFrameLocks noChangeAspect="1"/>
          </p:cNvGraphicFramePr>
          <p:nvPr/>
        </p:nvGraphicFramePr>
        <p:xfrm>
          <a:off x="3923929" y="2132857"/>
          <a:ext cx="2376264" cy="452560"/>
        </p:xfrm>
        <a:graphic>
          <a:graphicData uri="http://schemas.openxmlformats.org/presentationml/2006/ole">
            <p:oleObj spid="_x0000_s48131" name="Equação" r:id="rId5" imgW="1206360" imgH="228600" progId="Equation.3">
              <p:embed/>
            </p:oleObj>
          </a:graphicData>
        </a:graphic>
      </p:graphicFrame>
      <p:graphicFrame>
        <p:nvGraphicFramePr>
          <p:cNvPr id="43012" name="Object 4"/>
          <p:cNvGraphicFramePr>
            <a:graphicFrameLocks noChangeAspect="1"/>
          </p:cNvGraphicFramePr>
          <p:nvPr/>
        </p:nvGraphicFramePr>
        <p:xfrm>
          <a:off x="3923927" y="2708920"/>
          <a:ext cx="2376265" cy="460191"/>
        </p:xfrm>
        <a:graphic>
          <a:graphicData uri="http://schemas.openxmlformats.org/presentationml/2006/ole">
            <p:oleObj spid="_x0000_s48132" name="Equação" r:id="rId6" imgW="1155600" imgH="215640" progId="Equation.3">
              <p:embed/>
            </p:oleObj>
          </a:graphicData>
        </a:graphic>
      </p:graphicFrame>
      <p:graphicFrame>
        <p:nvGraphicFramePr>
          <p:cNvPr id="43013" name="Object 5"/>
          <p:cNvGraphicFramePr>
            <a:graphicFrameLocks noChangeAspect="1"/>
          </p:cNvGraphicFramePr>
          <p:nvPr/>
        </p:nvGraphicFramePr>
        <p:xfrm>
          <a:off x="3851920" y="3356992"/>
          <a:ext cx="2520279" cy="479988"/>
        </p:xfrm>
        <a:graphic>
          <a:graphicData uri="http://schemas.openxmlformats.org/presentationml/2006/ole">
            <p:oleObj spid="_x0000_s48133" name="Equação" r:id="rId7" imgW="1206360" imgH="228600" progId="Equation.3">
              <p:embed/>
            </p:oleObj>
          </a:graphicData>
        </a:graphic>
      </p:graphicFrame>
      <p:graphicFrame>
        <p:nvGraphicFramePr>
          <p:cNvPr id="43015" name="Object 7"/>
          <p:cNvGraphicFramePr>
            <a:graphicFrameLocks noChangeAspect="1"/>
          </p:cNvGraphicFramePr>
          <p:nvPr/>
        </p:nvGraphicFramePr>
        <p:xfrm>
          <a:off x="3901206" y="4005263"/>
          <a:ext cx="3767138" cy="479425"/>
        </p:xfrm>
        <a:graphic>
          <a:graphicData uri="http://schemas.openxmlformats.org/presentationml/2006/ole">
            <p:oleObj spid="_x0000_s48134" name="Equação" r:id="rId8" imgW="1803240" imgH="228600" progId="Equation.3">
              <p:embed/>
            </p:oleObj>
          </a:graphicData>
        </a:graphic>
      </p:graphicFrame>
      <p:graphicFrame>
        <p:nvGraphicFramePr>
          <p:cNvPr id="43017" name="Object 9"/>
          <p:cNvGraphicFramePr>
            <a:graphicFrameLocks noChangeAspect="1"/>
          </p:cNvGraphicFramePr>
          <p:nvPr/>
        </p:nvGraphicFramePr>
        <p:xfrm>
          <a:off x="899592" y="4633441"/>
          <a:ext cx="4572000" cy="739775"/>
        </p:xfrm>
        <a:graphic>
          <a:graphicData uri="http://schemas.openxmlformats.org/presentationml/2006/ole">
            <p:oleObj spid="_x0000_s48135" name="Equação" r:id="rId9" imgW="2438280" imgH="393480" progId="Equation.3">
              <p:embed/>
            </p:oleObj>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Exemplo:</a:t>
            </a:r>
            <a:endParaRPr lang="pt-BR" dirty="0"/>
          </a:p>
        </p:txBody>
      </p:sp>
      <p:pic>
        <p:nvPicPr>
          <p:cNvPr id="4" name="Espaço Reservado para Conteúdo 3" descr="Sem título.png"/>
          <p:cNvPicPr>
            <a:picLocks noGrp="1" noChangeAspect="1"/>
          </p:cNvPicPr>
          <p:nvPr>
            <p:ph sz="quarter" idx="1"/>
          </p:nvPr>
        </p:nvPicPr>
        <p:blipFill>
          <a:blip r:embed="rId3" cstate="print"/>
          <a:stretch>
            <a:fillRect/>
          </a:stretch>
        </p:blipFill>
        <p:spPr>
          <a:xfrm>
            <a:off x="107504" y="1124744"/>
            <a:ext cx="3953427" cy="3543795"/>
          </a:xfrm>
        </p:spPr>
      </p:pic>
      <p:graphicFrame>
        <p:nvGraphicFramePr>
          <p:cNvPr id="5" name="Objeto 4"/>
          <p:cNvGraphicFramePr>
            <a:graphicFrameLocks noChangeAspect="1"/>
          </p:cNvGraphicFramePr>
          <p:nvPr/>
        </p:nvGraphicFramePr>
        <p:xfrm>
          <a:off x="3957638" y="1162050"/>
          <a:ext cx="4470400" cy="873125"/>
        </p:xfrm>
        <a:graphic>
          <a:graphicData uri="http://schemas.openxmlformats.org/presentationml/2006/ole">
            <p:oleObj spid="_x0000_s51202" name="Equação" r:id="rId4" imgW="2209680" imgH="431640" progId="Equation.3">
              <p:embed/>
            </p:oleObj>
          </a:graphicData>
        </a:graphic>
      </p:graphicFrame>
      <p:graphicFrame>
        <p:nvGraphicFramePr>
          <p:cNvPr id="43011" name="Object 3"/>
          <p:cNvGraphicFramePr>
            <a:graphicFrameLocks noChangeAspect="1"/>
          </p:cNvGraphicFramePr>
          <p:nvPr/>
        </p:nvGraphicFramePr>
        <p:xfrm>
          <a:off x="3923929" y="2132857"/>
          <a:ext cx="2376264" cy="452560"/>
        </p:xfrm>
        <a:graphic>
          <a:graphicData uri="http://schemas.openxmlformats.org/presentationml/2006/ole">
            <p:oleObj spid="_x0000_s51203" name="Equação" r:id="rId5" imgW="1206360" imgH="228600" progId="Equation.3">
              <p:embed/>
            </p:oleObj>
          </a:graphicData>
        </a:graphic>
      </p:graphicFrame>
      <p:graphicFrame>
        <p:nvGraphicFramePr>
          <p:cNvPr id="43012" name="Object 4"/>
          <p:cNvGraphicFramePr>
            <a:graphicFrameLocks noChangeAspect="1"/>
          </p:cNvGraphicFramePr>
          <p:nvPr/>
        </p:nvGraphicFramePr>
        <p:xfrm>
          <a:off x="3923927" y="2708920"/>
          <a:ext cx="2376265" cy="460191"/>
        </p:xfrm>
        <a:graphic>
          <a:graphicData uri="http://schemas.openxmlformats.org/presentationml/2006/ole">
            <p:oleObj spid="_x0000_s51204" name="Equação" r:id="rId6" imgW="1155600" imgH="215640" progId="Equation.3">
              <p:embed/>
            </p:oleObj>
          </a:graphicData>
        </a:graphic>
      </p:graphicFrame>
      <p:graphicFrame>
        <p:nvGraphicFramePr>
          <p:cNvPr id="43013" name="Object 5"/>
          <p:cNvGraphicFramePr>
            <a:graphicFrameLocks noChangeAspect="1"/>
          </p:cNvGraphicFramePr>
          <p:nvPr/>
        </p:nvGraphicFramePr>
        <p:xfrm>
          <a:off x="3851920" y="3356992"/>
          <a:ext cx="2520279" cy="479988"/>
        </p:xfrm>
        <a:graphic>
          <a:graphicData uri="http://schemas.openxmlformats.org/presentationml/2006/ole">
            <p:oleObj spid="_x0000_s51205" name="Equação" r:id="rId7" imgW="1206360" imgH="228600" progId="Equation.3">
              <p:embed/>
            </p:oleObj>
          </a:graphicData>
        </a:graphic>
      </p:graphicFrame>
      <p:graphicFrame>
        <p:nvGraphicFramePr>
          <p:cNvPr id="43015" name="Object 7"/>
          <p:cNvGraphicFramePr>
            <a:graphicFrameLocks noChangeAspect="1"/>
          </p:cNvGraphicFramePr>
          <p:nvPr/>
        </p:nvGraphicFramePr>
        <p:xfrm>
          <a:off x="3901206" y="4005263"/>
          <a:ext cx="3767138" cy="479425"/>
        </p:xfrm>
        <a:graphic>
          <a:graphicData uri="http://schemas.openxmlformats.org/presentationml/2006/ole">
            <p:oleObj spid="_x0000_s51206" name="Equação" r:id="rId8" imgW="1803240" imgH="228600" progId="Equation.3">
              <p:embed/>
            </p:oleObj>
          </a:graphicData>
        </a:graphic>
      </p:graphicFrame>
      <p:graphicFrame>
        <p:nvGraphicFramePr>
          <p:cNvPr id="43017" name="Object 9"/>
          <p:cNvGraphicFramePr>
            <a:graphicFrameLocks noChangeAspect="1"/>
          </p:cNvGraphicFramePr>
          <p:nvPr/>
        </p:nvGraphicFramePr>
        <p:xfrm>
          <a:off x="901601" y="4581128"/>
          <a:ext cx="6262687" cy="739775"/>
        </p:xfrm>
        <a:graphic>
          <a:graphicData uri="http://schemas.openxmlformats.org/presentationml/2006/ole">
            <p:oleObj spid="_x0000_s51207" name="Equação" r:id="rId9" imgW="3340080" imgH="393480" progId="Equation.3">
              <p:embed/>
            </p:oleObj>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Exemplo:</a:t>
            </a:r>
            <a:endParaRPr lang="pt-BR" dirty="0"/>
          </a:p>
        </p:txBody>
      </p:sp>
      <p:pic>
        <p:nvPicPr>
          <p:cNvPr id="4" name="Espaço Reservado para Conteúdo 3" descr="Sem título.png"/>
          <p:cNvPicPr>
            <a:picLocks noGrp="1" noChangeAspect="1"/>
          </p:cNvPicPr>
          <p:nvPr>
            <p:ph sz="quarter" idx="1"/>
          </p:nvPr>
        </p:nvPicPr>
        <p:blipFill>
          <a:blip r:embed="rId3" cstate="print"/>
          <a:stretch>
            <a:fillRect/>
          </a:stretch>
        </p:blipFill>
        <p:spPr>
          <a:xfrm>
            <a:off x="107504" y="1124744"/>
            <a:ext cx="3953427" cy="3543795"/>
          </a:xfrm>
        </p:spPr>
      </p:pic>
      <p:graphicFrame>
        <p:nvGraphicFramePr>
          <p:cNvPr id="5" name="Objeto 4"/>
          <p:cNvGraphicFramePr>
            <a:graphicFrameLocks noChangeAspect="1"/>
          </p:cNvGraphicFramePr>
          <p:nvPr/>
        </p:nvGraphicFramePr>
        <p:xfrm>
          <a:off x="3957638" y="1162050"/>
          <a:ext cx="4470400" cy="873125"/>
        </p:xfrm>
        <a:graphic>
          <a:graphicData uri="http://schemas.openxmlformats.org/presentationml/2006/ole">
            <p:oleObj spid="_x0000_s52226" name="Equação" r:id="rId4" imgW="2209680" imgH="431640" progId="Equation.3">
              <p:embed/>
            </p:oleObj>
          </a:graphicData>
        </a:graphic>
      </p:graphicFrame>
      <p:graphicFrame>
        <p:nvGraphicFramePr>
          <p:cNvPr id="43011" name="Object 3"/>
          <p:cNvGraphicFramePr>
            <a:graphicFrameLocks noChangeAspect="1"/>
          </p:cNvGraphicFramePr>
          <p:nvPr/>
        </p:nvGraphicFramePr>
        <p:xfrm>
          <a:off x="3923929" y="2132857"/>
          <a:ext cx="2376264" cy="452560"/>
        </p:xfrm>
        <a:graphic>
          <a:graphicData uri="http://schemas.openxmlformats.org/presentationml/2006/ole">
            <p:oleObj spid="_x0000_s52227" name="Equação" r:id="rId5" imgW="1206360" imgH="228600" progId="Equation.3">
              <p:embed/>
            </p:oleObj>
          </a:graphicData>
        </a:graphic>
      </p:graphicFrame>
      <p:graphicFrame>
        <p:nvGraphicFramePr>
          <p:cNvPr id="43012" name="Object 4"/>
          <p:cNvGraphicFramePr>
            <a:graphicFrameLocks noChangeAspect="1"/>
          </p:cNvGraphicFramePr>
          <p:nvPr/>
        </p:nvGraphicFramePr>
        <p:xfrm>
          <a:off x="3923927" y="2708920"/>
          <a:ext cx="2376265" cy="460191"/>
        </p:xfrm>
        <a:graphic>
          <a:graphicData uri="http://schemas.openxmlformats.org/presentationml/2006/ole">
            <p:oleObj spid="_x0000_s52228" name="Equação" r:id="rId6" imgW="1155600" imgH="215640" progId="Equation.3">
              <p:embed/>
            </p:oleObj>
          </a:graphicData>
        </a:graphic>
      </p:graphicFrame>
      <p:graphicFrame>
        <p:nvGraphicFramePr>
          <p:cNvPr id="43013" name="Object 5"/>
          <p:cNvGraphicFramePr>
            <a:graphicFrameLocks noChangeAspect="1"/>
          </p:cNvGraphicFramePr>
          <p:nvPr/>
        </p:nvGraphicFramePr>
        <p:xfrm>
          <a:off x="3851920" y="3356992"/>
          <a:ext cx="2520279" cy="479988"/>
        </p:xfrm>
        <a:graphic>
          <a:graphicData uri="http://schemas.openxmlformats.org/presentationml/2006/ole">
            <p:oleObj spid="_x0000_s52229" name="Equação" r:id="rId7" imgW="1206360" imgH="228600" progId="Equation.3">
              <p:embed/>
            </p:oleObj>
          </a:graphicData>
        </a:graphic>
      </p:graphicFrame>
      <p:graphicFrame>
        <p:nvGraphicFramePr>
          <p:cNvPr id="43015" name="Object 7"/>
          <p:cNvGraphicFramePr>
            <a:graphicFrameLocks noChangeAspect="1"/>
          </p:cNvGraphicFramePr>
          <p:nvPr/>
        </p:nvGraphicFramePr>
        <p:xfrm>
          <a:off x="3901206" y="4005263"/>
          <a:ext cx="3767138" cy="479425"/>
        </p:xfrm>
        <a:graphic>
          <a:graphicData uri="http://schemas.openxmlformats.org/presentationml/2006/ole">
            <p:oleObj spid="_x0000_s52230" name="Equação" r:id="rId8" imgW="1803240" imgH="228600" progId="Equation.3">
              <p:embed/>
            </p:oleObj>
          </a:graphicData>
        </a:graphic>
      </p:graphicFrame>
      <p:graphicFrame>
        <p:nvGraphicFramePr>
          <p:cNvPr id="43017" name="Object 9"/>
          <p:cNvGraphicFramePr>
            <a:graphicFrameLocks noChangeAspect="1"/>
          </p:cNvGraphicFramePr>
          <p:nvPr/>
        </p:nvGraphicFramePr>
        <p:xfrm>
          <a:off x="580777" y="4653136"/>
          <a:ext cx="8167687" cy="739775"/>
        </p:xfrm>
        <a:graphic>
          <a:graphicData uri="http://schemas.openxmlformats.org/presentationml/2006/ole">
            <p:oleObj spid="_x0000_s52231" name="Equação" r:id="rId9" imgW="4356000" imgH="393480" progId="Equation.3">
              <p:embed/>
            </p:oleObj>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Exemplo:</a:t>
            </a:r>
            <a:endParaRPr lang="pt-BR" dirty="0"/>
          </a:p>
        </p:txBody>
      </p:sp>
      <p:pic>
        <p:nvPicPr>
          <p:cNvPr id="4" name="Espaço Reservado para Conteúdo 3" descr="Sem título.png"/>
          <p:cNvPicPr>
            <a:picLocks noGrp="1" noChangeAspect="1"/>
          </p:cNvPicPr>
          <p:nvPr>
            <p:ph sz="quarter" idx="1"/>
          </p:nvPr>
        </p:nvPicPr>
        <p:blipFill>
          <a:blip r:embed="rId3" cstate="print"/>
          <a:stretch>
            <a:fillRect/>
          </a:stretch>
        </p:blipFill>
        <p:spPr>
          <a:xfrm>
            <a:off x="107504" y="1124744"/>
            <a:ext cx="3953427" cy="3543795"/>
          </a:xfrm>
        </p:spPr>
      </p:pic>
      <p:graphicFrame>
        <p:nvGraphicFramePr>
          <p:cNvPr id="5" name="Objeto 4"/>
          <p:cNvGraphicFramePr>
            <a:graphicFrameLocks noChangeAspect="1"/>
          </p:cNvGraphicFramePr>
          <p:nvPr/>
        </p:nvGraphicFramePr>
        <p:xfrm>
          <a:off x="3957638" y="1162050"/>
          <a:ext cx="4470400" cy="873125"/>
        </p:xfrm>
        <a:graphic>
          <a:graphicData uri="http://schemas.openxmlformats.org/presentationml/2006/ole">
            <p:oleObj spid="_x0000_s49154" name="Equação" r:id="rId4" imgW="2209680" imgH="431640" progId="Equation.3">
              <p:embed/>
            </p:oleObj>
          </a:graphicData>
        </a:graphic>
      </p:graphicFrame>
      <p:graphicFrame>
        <p:nvGraphicFramePr>
          <p:cNvPr id="43011" name="Object 3"/>
          <p:cNvGraphicFramePr>
            <a:graphicFrameLocks noChangeAspect="1"/>
          </p:cNvGraphicFramePr>
          <p:nvPr/>
        </p:nvGraphicFramePr>
        <p:xfrm>
          <a:off x="3923929" y="2132857"/>
          <a:ext cx="2376264" cy="452560"/>
        </p:xfrm>
        <a:graphic>
          <a:graphicData uri="http://schemas.openxmlformats.org/presentationml/2006/ole">
            <p:oleObj spid="_x0000_s49155" name="Equação" r:id="rId5" imgW="1206360" imgH="228600" progId="Equation.3">
              <p:embed/>
            </p:oleObj>
          </a:graphicData>
        </a:graphic>
      </p:graphicFrame>
      <p:graphicFrame>
        <p:nvGraphicFramePr>
          <p:cNvPr id="43012" name="Object 4"/>
          <p:cNvGraphicFramePr>
            <a:graphicFrameLocks noChangeAspect="1"/>
          </p:cNvGraphicFramePr>
          <p:nvPr/>
        </p:nvGraphicFramePr>
        <p:xfrm>
          <a:off x="3923927" y="2708920"/>
          <a:ext cx="2376265" cy="460191"/>
        </p:xfrm>
        <a:graphic>
          <a:graphicData uri="http://schemas.openxmlformats.org/presentationml/2006/ole">
            <p:oleObj spid="_x0000_s49156" name="Equação" r:id="rId6" imgW="1155600" imgH="215640" progId="Equation.3">
              <p:embed/>
            </p:oleObj>
          </a:graphicData>
        </a:graphic>
      </p:graphicFrame>
      <p:graphicFrame>
        <p:nvGraphicFramePr>
          <p:cNvPr id="43013" name="Object 5"/>
          <p:cNvGraphicFramePr>
            <a:graphicFrameLocks noChangeAspect="1"/>
          </p:cNvGraphicFramePr>
          <p:nvPr/>
        </p:nvGraphicFramePr>
        <p:xfrm>
          <a:off x="3851920" y="3356992"/>
          <a:ext cx="2520279" cy="479988"/>
        </p:xfrm>
        <a:graphic>
          <a:graphicData uri="http://schemas.openxmlformats.org/presentationml/2006/ole">
            <p:oleObj spid="_x0000_s49157" name="Equação" r:id="rId7" imgW="1206360" imgH="228600" progId="Equation.3">
              <p:embed/>
            </p:oleObj>
          </a:graphicData>
        </a:graphic>
      </p:graphicFrame>
      <p:graphicFrame>
        <p:nvGraphicFramePr>
          <p:cNvPr id="43015" name="Object 7"/>
          <p:cNvGraphicFramePr>
            <a:graphicFrameLocks noChangeAspect="1"/>
          </p:cNvGraphicFramePr>
          <p:nvPr/>
        </p:nvGraphicFramePr>
        <p:xfrm>
          <a:off x="3901206" y="4005263"/>
          <a:ext cx="3767138" cy="479425"/>
        </p:xfrm>
        <a:graphic>
          <a:graphicData uri="http://schemas.openxmlformats.org/presentationml/2006/ole">
            <p:oleObj spid="_x0000_s49158" name="Equação" r:id="rId8" imgW="1803240" imgH="228600" progId="Equation.3">
              <p:embed/>
            </p:oleObj>
          </a:graphicData>
        </a:graphic>
      </p:graphicFrame>
      <p:graphicFrame>
        <p:nvGraphicFramePr>
          <p:cNvPr id="43017" name="Object 9"/>
          <p:cNvGraphicFramePr>
            <a:graphicFrameLocks noChangeAspect="1"/>
          </p:cNvGraphicFramePr>
          <p:nvPr/>
        </p:nvGraphicFramePr>
        <p:xfrm>
          <a:off x="522288" y="4437112"/>
          <a:ext cx="8167687" cy="739775"/>
        </p:xfrm>
        <a:graphic>
          <a:graphicData uri="http://schemas.openxmlformats.org/presentationml/2006/ole">
            <p:oleObj spid="_x0000_s49159" name="Equação" r:id="rId9" imgW="4356000" imgH="393480" progId="Equation.3">
              <p:embed/>
            </p:oleObj>
          </a:graphicData>
        </a:graphic>
      </p:graphicFrame>
      <p:graphicFrame>
        <p:nvGraphicFramePr>
          <p:cNvPr id="43018" name="Object 10"/>
          <p:cNvGraphicFramePr>
            <a:graphicFrameLocks noChangeAspect="1"/>
          </p:cNvGraphicFramePr>
          <p:nvPr/>
        </p:nvGraphicFramePr>
        <p:xfrm>
          <a:off x="467544" y="5085184"/>
          <a:ext cx="6381750" cy="739775"/>
        </p:xfrm>
        <a:graphic>
          <a:graphicData uri="http://schemas.openxmlformats.org/presentationml/2006/ole">
            <p:oleObj spid="_x0000_s49160" name="Equação" r:id="rId10" imgW="3403440" imgH="393480" progId="Equation.3">
              <p:embed/>
            </p:oleObj>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Exemplo:</a:t>
            </a:r>
            <a:endParaRPr lang="pt-BR" dirty="0"/>
          </a:p>
        </p:txBody>
      </p:sp>
      <p:pic>
        <p:nvPicPr>
          <p:cNvPr id="4" name="Espaço Reservado para Conteúdo 3" descr="Sem título.png"/>
          <p:cNvPicPr>
            <a:picLocks noGrp="1" noChangeAspect="1"/>
          </p:cNvPicPr>
          <p:nvPr>
            <p:ph sz="quarter" idx="1"/>
          </p:nvPr>
        </p:nvPicPr>
        <p:blipFill>
          <a:blip r:embed="rId3" cstate="print"/>
          <a:stretch>
            <a:fillRect/>
          </a:stretch>
        </p:blipFill>
        <p:spPr>
          <a:xfrm>
            <a:off x="107504" y="1124744"/>
            <a:ext cx="3953427" cy="3543795"/>
          </a:xfrm>
        </p:spPr>
      </p:pic>
      <p:graphicFrame>
        <p:nvGraphicFramePr>
          <p:cNvPr id="5" name="Objeto 4"/>
          <p:cNvGraphicFramePr>
            <a:graphicFrameLocks noChangeAspect="1"/>
          </p:cNvGraphicFramePr>
          <p:nvPr/>
        </p:nvGraphicFramePr>
        <p:xfrm>
          <a:off x="3957638" y="1162050"/>
          <a:ext cx="4470400" cy="873125"/>
        </p:xfrm>
        <a:graphic>
          <a:graphicData uri="http://schemas.openxmlformats.org/presentationml/2006/ole">
            <p:oleObj spid="_x0000_s50178" name="Equação" r:id="rId4" imgW="2209680" imgH="431640" progId="Equation.3">
              <p:embed/>
            </p:oleObj>
          </a:graphicData>
        </a:graphic>
      </p:graphicFrame>
      <p:graphicFrame>
        <p:nvGraphicFramePr>
          <p:cNvPr id="43011" name="Object 3"/>
          <p:cNvGraphicFramePr>
            <a:graphicFrameLocks noChangeAspect="1"/>
          </p:cNvGraphicFramePr>
          <p:nvPr/>
        </p:nvGraphicFramePr>
        <p:xfrm>
          <a:off x="3923929" y="2132857"/>
          <a:ext cx="2376264" cy="452560"/>
        </p:xfrm>
        <a:graphic>
          <a:graphicData uri="http://schemas.openxmlformats.org/presentationml/2006/ole">
            <p:oleObj spid="_x0000_s50179" name="Equação" r:id="rId5" imgW="1206360" imgH="228600" progId="Equation.3">
              <p:embed/>
            </p:oleObj>
          </a:graphicData>
        </a:graphic>
      </p:graphicFrame>
      <p:graphicFrame>
        <p:nvGraphicFramePr>
          <p:cNvPr id="43012" name="Object 4"/>
          <p:cNvGraphicFramePr>
            <a:graphicFrameLocks noChangeAspect="1"/>
          </p:cNvGraphicFramePr>
          <p:nvPr/>
        </p:nvGraphicFramePr>
        <p:xfrm>
          <a:off x="3923927" y="2708920"/>
          <a:ext cx="2376265" cy="460191"/>
        </p:xfrm>
        <a:graphic>
          <a:graphicData uri="http://schemas.openxmlformats.org/presentationml/2006/ole">
            <p:oleObj spid="_x0000_s50180" name="Equação" r:id="rId6" imgW="1155600" imgH="215640" progId="Equation.3">
              <p:embed/>
            </p:oleObj>
          </a:graphicData>
        </a:graphic>
      </p:graphicFrame>
      <p:graphicFrame>
        <p:nvGraphicFramePr>
          <p:cNvPr id="43013" name="Object 5"/>
          <p:cNvGraphicFramePr>
            <a:graphicFrameLocks noChangeAspect="1"/>
          </p:cNvGraphicFramePr>
          <p:nvPr/>
        </p:nvGraphicFramePr>
        <p:xfrm>
          <a:off x="3851920" y="3356992"/>
          <a:ext cx="2520279" cy="479988"/>
        </p:xfrm>
        <a:graphic>
          <a:graphicData uri="http://schemas.openxmlformats.org/presentationml/2006/ole">
            <p:oleObj spid="_x0000_s50181" name="Equação" r:id="rId7" imgW="1206360" imgH="228600" progId="Equation.3">
              <p:embed/>
            </p:oleObj>
          </a:graphicData>
        </a:graphic>
      </p:graphicFrame>
      <p:graphicFrame>
        <p:nvGraphicFramePr>
          <p:cNvPr id="43015" name="Object 7"/>
          <p:cNvGraphicFramePr>
            <a:graphicFrameLocks noChangeAspect="1"/>
          </p:cNvGraphicFramePr>
          <p:nvPr/>
        </p:nvGraphicFramePr>
        <p:xfrm>
          <a:off x="3901206" y="4005263"/>
          <a:ext cx="3767138" cy="479425"/>
        </p:xfrm>
        <a:graphic>
          <a:graphicData uri="http://schemas.openxmlformats.org/presentationml/2006/ole">
            <p:oleObj spid="_x0000_s50182" name="Equação" r:id="rId8" imgW="1803240" imgH="228600" progId="Equation.3">
              <p:embed/>
            </p:oleObj>
          </a:graphicData>
        </a:graphic>
      </p:graphicFrame>
      <p:graphicFrame>
        <p:nvGraphicFramePr>
          <p:cNvPr id="43017" name="Object 9"/>
          <p:cNvGraphicFramePr>
            <a:graphicFrameLocks noChangeAspect="1"/>
          </p:cNvGraphicFramePr>
          <p:nvPr/>
        </p:nvGraphicFramePr>
        <p:xfrm>
          <a:off x="522288" y="4437112"/>
          <a:ext cx="8167687" cy="739775"/>
        </p:xfrm>
        <a:graphic>
          <a:graphicData uri="http://schemas.openxmlformats.org/presentationml/2006/ole">
            <p:oleObj spid="_x0000_s50183" name="Equação" r:id="rId9" imgW="4356000" imgH="393480" progId="Equation.3">
              <p:embed/>
            </p:oleObj>
          </a:graphicData>
        </a:graphic>
      </p:graphicFrame>
      <p:graphicFrame>
        <p:nvGraphicFramePr>
          <p:cNvPr id="43018" name="Object 10"/>
          <p:cNvGraphicFramePr>
            <a:graphicFrameLocks noChangeAspect="1"/>
          </p:cNvGraphicFramePr>
          <p:nvPr/>
        </p:nvGraphicFramePr>
        <p:xfrm>
          <a:off x="467544" y="5085184"/>
          <a:ext cx="6381750" cy="739775"/>
        </p:xfrm>
        <a:graphic>
          <a:graphicData uri="http://schemas.openxmlformats.org/presentationml/2006/ole">
            <p:oleObj spid="_x0000_s50184" name="Equação" r:id="rId10" imgW="3403440" imgH="393480" progId="Equation.3">
              <p:embed/>
            </p:oleObj>
          </a:graphicData>
        </a:graphic>
      </p:graphicFrame>
      <p:graphicFrame>
        <p:nvGraphicFramePr>
          <p:cNvPr id="43019" name="Object 11"/>
          <p:cNvGraphicFramePr>
            <a:graphicFrameLocks noChangeAspect="1"/>
          </p:cNvGraphicFramePr>
          <p:nvPr/>
        </p:nvGraphicFramePr>
        <p:xfrm>
          <a:off x="467544" y="5785569"/>
          <a:ext cx="3714750" cy="739775"/>
        </p:xfrm>
        <a:graphic>
          <a:graphicData uri="http://schemas.openxmlformats.org/presentationml/2006/ole">
            <p:oleObj spid="_x0000_s50185" name="Equação" r:id="rId11" imgW="1981080" imgH="393480" progId="Equation.3">
              <p:embed/>
            </p:oleObj>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Exemplo 2:</a:t>
            </a:r>
            <a:endParaRPr lang="pt-BR" dirty="0"/>
          </a:p>
        </p:txBody>
      </p:sp>
      <p:pic>
        <p:nvPicPr>
          <p:cNvPr id="4" name="Espaço Reservado para Conteúdo 3" descr="Sem título.png"/>
          <p:cNvPicPr>
            <a:picLocks noGrp="1" noChangeAspect="1"/>
          </p:cNvPicPr>
          <p:nvPr>
            <p:ph sz="quarter" idx="1"/>
          </p:nvPr>
        </p:nvPicPr>
        <p:blipFill>
          <a:blip r:embed="rId3" cstate="print"/>
          <a:stretch>
            <a:fillRect/>
          </a:stretch>
        </p:blipFill>
        <p:spPr>
          <a:xfrm>
            <a:off x="251520" y="1340768"/>
            <a:ext cx="3953427" cy="3543795"/>
          </a:xfrm>
        </p:spPr>
      </p:pic>
      <p:graphicFrame>
        <p:nvGraphicFramePr>
          <p:cNvPr id="53250" name="Object 2"/>
          <p:cNvGraphicFramePr>
            <a:graphicFrameLocks noChangeAspect="1"/>
          </p:cNvGraphicFramePr>
          <p:nvPr/>
        </p:nvGraphicFramePr>
        <p:xfrm>
          <a:off x="3957638" y="1162050"/>
          <a:ext cx="4470400" cy="873125"/>
        </p:xfrm>
        <a:graphic>
          <a:graphicData uri="http://schemas.openxmlformats.org/presentationml/2006/ole">
            <p:oleObj spid="_x0000_s53250" name="Equação" r:id="rId4" imgW="2209680" imgH="431640" progId="Equation.3">
              <p:embed/>
            </p:oleObj>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Referência Bibliográfica</a:t>
            </a:r>
            <a:endParaRPr lang="pt-BR" dirty="0"/>
          </a:p>
        </p:txBody>
      </p:sp>
      <p:sp>
        <p:nvSpPr>
          <p:cNvPr id="3" name="Espaço Reservado para Conteúdo 2"/>
          <p:cNvSpPr>
            <a:spLocks noGrp="1"/>
          </p:cNvSpPr>
          <p:nvPr>
            <p:ph sz="quarter" idx="1"/>
          </p:nvPr>
        </p:nvSpPr>
        <p:spPr/>
        <p:txBody>
          <a:bodyPr/>
          <a:lstStyle/>
          <a:p>
            <a:r>
              <a:rPr lang="pt-BR" dirty="0" smtClean="0"/>
              <a:t>M. </a:t>
            </a:r>
            <a:r>
              <a:rPr lang="pt-BR" dirty="0" err="1" smtClean="0"/>
              <a:t>Casanova</a:t>
            </a:r>
            <a:r>
              <a:rPr lang="pt-BR" dirty="0" smtClean="0"/>
              <a:t>, G. Câmara, C. Davis, L. Vinhas, G. Ribeiro (</a:t>
            </a:r>
            <a:r>
              <a:rPr lang="pt-BR" dirty="0" err="1" smtClean="0"/>
              <a:t>org</a:t>
            </a:r>
            <a:r>
              <a:rPr lang="pt-BR" dirty="0" smtClean="0"/>
              <a:t>), </a:t>
            </a:r>
            <a:r>
              <a:rPr lang="pt-BR" b="1" dirty="0" smtClean="0"/>
              <a:t>“Bancos de Dados Geográficos”</a:t>
            </a:r>
            <a:r>
              <a:rPr lang="pt-BR" dirty="0" smtClean="0"/>
              <a:t>. São José dos Campos, </a:t>
            </a:r>
            <a:r>
              <a:rPr lang="pt-BR" dirty="0" err="1" smtClean="0"/>
              <a:t>MundoGEO</a:t>
            </a:r>
            <a:r>
              <a:rPr lang="pt-BR" dirty="0" smtClean="0"/>
              <a:t>, 2005.</a:t>
            </a:r>
            <a:endParaRPr lang="pt-BR" b="1" dirty="0" smtClean="0"/>
          </a:p>
          <a:p>
            <a:r>
              <a:rPr lang="pt-BR" dirty="0" smtClean="0"/>
              <a:t>Gonzalez, R. C.; Woods, R. E. </a:t>
            </a:r>
            <a:r>
              <a:rPr lang="pt-BR" b="1" dirty="0" smtClean="0"/>
              <a:t>Processamento de imagens digitais</a:t>
            </a:r>
            <a:r>
              <a:rPr lang="pt-BR" dirty="0" smtClean="0"/>
              <a:t>. </a:t>
            </a:r>
            <a:r>
              <a:rPr lang="en-US" dirty="0" smtClean="0"/>
              <a:t>São Paulo: </a:t>
            </a:r>
            <a:r>
              <a:rPr lang="en-US" dirty="0" err="1" smtClean="0"/>
              <a:t>Edgard</a:t>
            </a:r>
            <a:r>
              <a:rPr lang="en-US" dirty="0" smtClean="0"/>
              <a:t> </a:t>
            </a:r>
            <a:r>
              <a:rPr lang="en-US" dirty="0" err="1" smtClean="0"/>
              <a:t>Blücher</a:t>
            </a:r>
            <a:r>
              <a:rPr lang="en-US" dirty="0" smtClean="0"/>
              <a:t> </a:t>
            </a:r>
            <a:r>
              <a:rPr lang="en-US" dirty="0" err="1" smtClean="0"/>
              <a:t>Ltda</a:t>
            </a:r>
            <a:r>
              <a:rPr lang="en-US" dirty="0" smtClean="0"/>
              <a:t>, 2003.</a:t>
            </a:r>
            <a:endParaRPr lang="pt-BR" dirty="0" smtClean="0"/>
          </a:p>
          <a:p>
            <a:endParaRPr lang="pt-B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1.1Ponto</a:t>
            </a:r>
            <a:endParaRPr lang="pt-BR" dirty="0"/>
          </a:p>
        </p:txBody>
      </p:sp>
      <p:sp>
        <p:nvSpPr>
          <p:cNvPr id="3" name="Espaço Reservado para Conteúdo 2"/>
          <p:cNvSpPr>
            <a:spLocks noGrp="1"/>
          </p:cNvSpPr>
          <p:nvPr>
            <p:ph sz="quarter" idx="1"/>
          </p:nvPr>
        </p:nvSpPr>
        <p:spPr/>
        <p:txBody>
          <a:bodyPr/>
          <a:lstStyle/>
          <a:p>
            <a:r>
              <a:rPr lang="pt-BR" dirty="0" smtClean="0"/>
              <a:t>Um ponto é um par ordenado (x, y) de coordenadas espaciais</a:t>
            </a:r>
            <a:endParaRPr lang="pt-BR" dirty="0"/>
          </a:p>
        </p:txBody>
      </p:sp>
      <p:pic>
        <p:nvPicPr>
          <p:cNvPr id="6" name="Picture 2"/>
          <p:cNvPicPr>
            <a:picLocks noChangeAspect="1" noChangeArrowheads="1"/>
          </p:cNvPicPr>
          <p:nvPr/>
        </p:nvPicPr>
        <p:blipFill>
          <a:blip r:embed="rId2" cstate="print"/>
          <a:srcRect/>
          <a:stretch>
            <a:fillRect/>
          </a:stretch>
        </p:blipFill>
        <p:spPr bwMode="auto">
          <a:xfrm>
            <a:off x="2195736" y="2060848"/>
            <a:ext cx="4176464" cy="3439902"/>
          </a:xfrm>
          <a:prstGeom prst="rect">
            <a:avLst/>
          </a:prstGeom>
          <a:noFill/>
          <a:ln w="9525">
            <a:noFill/>
            <a:miter lim="800000"/>
            <a:headEnd/>
            <a:tailEnd/>
          </a:ln>
        </p:spPr>
      </p:pic>
      <p:sp>
        <p:nvSpPr>
          <p:cNvPr id="7" name="CaixaDeTexto 6"/>
          <p:cNvSpPr txBox="1"/>
          <p:nvPr/>
        </p:nvSpPr>
        <p:spPr>
          <a:xfrm>
            <a:off x="1547664" y="5661248"/>
            <a:ext cx="6687280" cy="369332"/>
          </a:xfrm>
          <a:prstGeom prst="rect">
            <a:avLst/>
          </a:prstGeom>
          <a:noFill/>
        </p:spPr>
        <p:txBody>
          <a:bodyPr wrap="none" rtlCol="0">
            <a:spAutoFit/>
          </a:bodyPr>
          <a:lstStyle/>
          <a:p>
            <a:r>
              <a:rPr lang="pt-BR" dirty="0" smtClean="0"/>
              <a:t>Representação matemática do pixel digital ( </a:t>
            </a:r>
            <a:r>
              <a:rPr lang="pt-BR" dirty="0" err="1" smtClean="0"/>
              <a:t>Gonzales</a:t>
            </a:r>
            <a:r>
              <a:rPr lang="pt-BR" dirty="0" smtClean="0"/>
              <a:t> e Woods, 2002)</a:t>
            </a:r>
            <a:endParaRPr lang="pt-B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15616" y="188640"/>
            <a:ext cx="6923112" cy="990600"/>
          </a:xfrm>
        </p:spPr>
        <p:txBody>
          <a:bodyPr/>
          <a:lstStyle/>
          <a:p>
            <a:r>
              <a:rPr lang="pt-BR" dirty="0" smtClean="0"/>
              <a:t>Representação da Imagem Digital</a:t>
            </a:r>
            <a:endParaRPr lang="pt-BR" dirty="0"/>
          </a:p>
        </p:txBody>
      </p:sp>
      <p:pic>
        <p:nvPicPr>
          <p:cNvPr id="5" name="Picture 1">
            <a:hlinkClick r:id="rId2" action="ppaction://hlinkfile"/>
          </p:cNvPr>
          <p:cNvPicPr>
            <a:picLocks noChangeAspect="1" noChangeArrowheads="1"/>
          </p:cNvPicPr>
          <p:nvPr/>
        </p:nvPicPr>
        <p:blipFill>
          <a:blip r:embed="rId3" cstate="print"/>
          <a:srcRect/>
          <a:stretch>
            <a:fillRect/>
          </a:stretch>
        </p:blipFill>
        <p:spPr bwMode="auto">
          <a:xfrm>
            <a:off x="2051720" y="1772816"/>
            <a:ext cx="4481438" cy="4009708"/>
          </a:xfrm>
          <a:prstGeom prst="rect">
            <a:avLst/>
          </a:prstGeom>
          <a:noFill/>
          <a:ln w="9525">
            <a:noFill/>
            <a:miter lim="800000"/>
            <a:headEnd/>
            <a:tailEnd/>
          </a:ln>
        </p:spPr>
      </p:pic>
      <p:sp>
        <p:nvSpPr>
          <p:cNvPr id="6" name="CaixaDeTexto 5"/>
          <p:cNvSpPr txBox="1"/>
          <p:nvPr/>
        </p:nvSpPr>
        <p:spPr>
          <a:xfrm>
            <a:off x="2051720" y="5805264"/>
            <a:ext cx="3111942" cy="369332"/>
          </a:xfrm>
          <a:prstGeom prst="rect">
            <a:avLst/>
          </a:prstGeom>
          <a:noFill/>
        </p:spPr>
        <p:txBody>
          <a:bodyPr wrap="none" rtlCol="0">
            <a:spAutoFit/>
          </a:bodyPr>
          <a:lstStyle/>
          <a:p>
            <a:r>
              <a:rPr lang="pt-BR" dirty="0" smtClean="0"/>
              <a:t>Fonte: </a:t>
            </a:r>
            <a:r>
              <a:rPr lang="pt-BR" dirty="0" err="1" smtClean="0"/>
              <a:t>Gonzales</a:t>
            </a:r>
            <a:r>
              <a:rPr lang="pt-BR" dirty="0" smtClean="0"/>
              <a:t> e Woods, 2002</a:t>
            </a:r>
            <a:endParaRPr lang="pt-B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1.2 Linha poligonal</a:t>
            </a:r>
            <a:endParaRPr lang="pt-BR" dirty="0"/>
          </a:p>
        </p:txBody>
      </p:sp>
      <p:sp>
        <p:nvSpPr>
          <p:cNvPr id="3" name="Espaço Reservado para Conteúdo 2"/>
          <p:cNvSpPr>
            <a:spLocks noGrp="1"/>
          </p:cNvSpPr>
          <p:nvPr>
            <p:ph sz="quarter" idx="1"/>
          </p:nvPr>
        </p:nvSpPr>
        <p:spPr/>
        <p:txBody>
          <a:bodyPr>
            <a:normAutofit/>
          </a:bodyPr>
          <a:lstStyle/>
          <a:p>
            <a:r>
              <a:rPr lang="pt-BR" dirty="0" smtClean="0"/>
              <a:t>Sejam                               </a:t>
            </a:r>
            <a:r>
              <a:rPr lang="pt-BR" i="1" dirty="0" smtClean="0">
                <a:latin typeface="Times New Roman" pitchFamily="18" charset="0"/>
                <a:cs typeface="Times New Roman" pitchFamily="18" charset="0"/>
              </a:rPr>
              <a:t>n </a:t>
            </a:r>
            <a:r>
              <a:rPr lang="pt-BR" dirty="0" smtClean="0"/>
              <a:t> pontos no plano. </a:t>
            </a:r>
          </a:p>
          <a:p>
            <a:pPr>
              <a:buNone/>
            </a:pPr>
            <a:endParaRPr lang="pt-BR" dirty="0" smtClean="0"/>
          </a:p>
          <a:p>
            <a:pPr>
              <a:buNone/>
            </a:pPr>
            <a:r>
              <a:rPr lang="pt-BR" dirty="0" smtClean="0"/>
              <a:t>Exemplo:</a:t>
            </a:r>
          </a:p>
        </p:txBody>
      </p:sp>
      <p:graphicFrame>
        <p:nvGraphicFramePr>
          <p:cNvPr id="4" name="Objeto 3"/>
          <p:cNvGraphicFramePr>
            <a:graphicFrameLocks noChangeAspect="1"/>
          </p:cNvGraphicFramePr>
          <p:nvPr/>
        </p:nvGraphicFramePr>
        <p:xfrm>
          <a:off x="1763713" y="1141413"/>
          <a:ext cx="2400300" cy="590550"/>
        </p:xfrm>
        <a:graphic>
          <a:graphicData uri="http://schemas.openxmlformats.org/presentationml/2006/ole">
            <p:oleObj spid="_x0000_s1026" name="Equação" r:id="rId3" imgW="927000" imgH="228600" progId="Equation.3">
              <p:embed/>
            </p:oleObj>
          </a:graphicData>
        </a:graphic>
      </p:graphicFrame>
      <p:pic>
        <p:nvPicPr>
          <p:cNvPr id="11" name="Imagem 10" descr="images (1).jpg"/>
          <p:cNvPicPr>
            <a:picLocks noChangeAspect="1"/>
          </p:cNvPicPr>
          <p:nvPr/>
        </p:nvPicPr>
        <p:blipFill>
          <a:blip r:embed="rId4" cstate="print"/>
          <a:stretch>
            <a:fillRect/>
          </a:stretch>
        </p:blipFill>
        <p:spPr>
          <a:xfrm>
            <a:off x="2267744" y="2952640"/>
            <a:ext cx="4392488" cy="2703070"/>
          </a:xfrm>
          <a:prstGeom prst="rect">
            <a:avLst/>
          </a:prstGeom>
          <a:ln>
            <a:solidFill>
              <a:srgbClr val="FF0000"/>
            </a:solidFill>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1.2 Linha poligonal</a:t>
            </a:r>
            <a:endParaRPr lang="pt-BR" dirty="0"/>
          </a:p>
        </p:txBody>
      </p:sp>
      <p:sp>
        <p:nvSpPr>
          <p:cNvPr id="3" name="Espaço Reservado para Conteúdo 2"/>
          <p:cNvSpPr>
            <a:spLocks noGrp="1"/>
          </p:cNvSpPr>
          <p:nvPr>
            <p:ph sz="quarter" idx="1"/>
          </p:nvPr>
        </p:nvSpPr>
        <p:spPr/>
        <p:txBody>
          <a:bodyPr>
            <a:normAutofit/>
          </a:bodyPr>
          <a:lstStyle/>
          <a:p>
            <a:r>
              <a:rPr lang="pt-BR" dirty="0" smtClean="0"/>
              <a:t>Sejam                               </a:t>
            </a:r>
            <a:r>
              <a:rPr lang="pt-BR" i="1" dirty="0" smtClean="0">
                <a:latin typeface="Times New Roman" pitchFamily="18" charset="0"/>
                <a:cs typeface="Times New Roman" pitchFamily="18" charset="0"/>
              </a:rPr>
              <a:t>n </a:t>
            </a:r>
            <a:r>
              <a:rPr lang="pt-BR" dirty="0" smtClean="0"/>
              <a:t> pontos no plano.  </a:t>
            </a:r>
          </a:p>
          <a:p>
            <a:r>
              <a:rPr lang="pt-BR" dirty="0" smtClean="0"/>
              <a:t>Sejam       </a:t>
            </a:r>
          </a:p>
          <a:p>
            <a:endParaRPr lang="pt-BR" i="1" dirty="0" smtClean="0"/>
          </a:p>
          <a:p>
            <a:pPr>
              <a:buNone/>
            </a:pPr>
            <a:r>
              <a:rPr lang="pt-BR" i="1" dirty="0" smtClean="0"/>
              <a:t>   , uma sequencia de </a:t>
            </a:r>
            <a:r>
              <a:rPr lang="pt-BR" i="1" dirty="0" smtClean="0">
                <a:latin typeface="Times New Roman" pitchFamily="18" charset="0"/>
                <a:cs typeface="Times New Roman" pitchFamily="18" charset="0"/>
              </a:rPr>
              <a:t>n – 1 </a:t>
            </a:r>
            <a:r>
              <a:rPr lang="pt-BR" dirty="0" smtClean="0"/>
              <a:t>segmentos, conectando estes pontos. </a:t>
            </a:r>
          </a:p>
          <a:p>
            <a:pPr>
              <a:buNone/>
            </a:pPr>
            <a:r>
              <a:rPr lang="pt-BR" dirty="0" smtClean="0"/>
              <a:t>Exemplo:</a:t>
            </a:r>
          </a:p>
          <a:p>
            <a:pPr>
              <a:buNone/>
            </a:pPr>
            <a:endParaRPr lang="pt-BR" dirty="0" smtClean="0"/>
          </a:p>
        </p:txBody>
      </p:sp>
      <p:graphicFrame>
        <p:nvGraphicFramePr>
          <p:cNvPr id="4" name="Objeto 3"/>
          <p:cNvGraphicFramePr>
            <a:graphicFrameLocks noChangeAspect="1"/>
          </p:cNvGraphicFramePr>
          <p:nvPr/>
        </p:nvGraphicFramePr>
        <p:xfrm>
          <a:off x="1763713" y="1141413"/>
          <a:ext cx="2400300" cy="590550"/>
        </p:xfrm>
        <a:graphic>
          <a:graphicData uri="http://schemas.openxmlformats.org/presentationml/2006/ole">
            <p:oleObj spid="_x0000_s21506" name="Equação" r:id="rId3" imgW="927000" imgH="228600" progId="Equation.3">
              <p:embed/>
            </p:oleObj>
          </a:graphicData>
        </a:graphic>
      </p:graphicFrame>
      <p:graphicFrame>
        <p:nvGraphicFramePr>
          <p:cNvPr id="5" name="Objeto 4"/>
          <p:cNvGraphicFramePr>
            <a:graphicFrameLocks noChangeAspect="1"/>
          </p:cNvGraphicFramePr>
          <p:nvPr/>
        </p:nvGraphicFramePr>
        <p:xfrm>
          <a:off x="1691680" y="1844824"/>
          <a:ext cx="6012668" cy="720080"/>
        </p:xfrm>
        <a:graphic>
          <a:graphicData uri="http://schemas.openxmlformats.org/presentationml/2006/ole">
            <p:oleObj spid="_x0000_s21507" name="Equação" r:id="rId4" imgW="2120760" imgH="253800" progId="Equation.3">
              <p:embed/>
            </p:oleObj>
          </a:graphicData>
        </a:graphic>
      </p:graphicFrame>
      <p:cxnSp>
        <p:nvCxnSpPr>
          <p:cNvPr id="13" name="Conector de seta reta 12"/>
          <p:cNvCxnSpPr/>
          <p:nvPr/>
        </p:nvCxnSpPr>
        <p:spPr>
          <a:xfrm>
            <a:off x="4499992" y="5212269"/>
            <a:ext cx="432048" cy="16931"/>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14" name="Imagem 13" descr="images (1).jpg"/>
          <p:cNvPicPr>
            <a:picLocks noChangeAspect="1"/>
          </p:cNvPicPr>
          <p:nvPr/>
        </p:nvPicPr>
        <p:blipFill>
          <a:blip r:embed="rId5" cstate="print"/>
          <a:stretch>
            <a:fillRect/>
          </a:stretch>
        </p:blipFill>
        <p:spPr>
          <a:xfrm>
            <a:off x="467544" y="3933056"/>
            <a:ext cx="3978442" cy="2448272"/>
          </a:xfrm>
          <a:prstGeom prst="rect">
            <a:avLst/>
          </a:prstGeom>
          <a:ln>
            <a:solidFill>
              <a:schemeClr val="tx1"/>
            </a:solidFill>
          </a:ln>
        </p:spPr>
      </p:pic>
      <p:pic>
        <p:nvPicPr>
          <p:cNvPr id="15" name="Imagem 14" descr="images (1).jpg"/>
          <p:cNvPicPr>
            <a:picLocks noChangeAspect="1"/>
          </p:cNvPicPr>
          <p:nvPr/>
        </p:nvPicPr>
        <p:blipFill>
          <a:blip r:embed="rId6" cstate="print"/>
          <a:stretch>
            <a:fillRect/>
          </a:stretch>
        </p:blipFill>
        <p:spPr>
          <a:xfrm>
            <a:off x="5004048" y="4005064"/>
            <a:ext cx="3861429" cy="2376264"/>
          </a:xfrm>
          <a:prstGeom prst="rect">
            <a:avLst/>
          </a:prstGeom>
          <a:ln>
            <a:solidFill>
              <a:srgbClr val="FF0000"/>
            </a:solidFill>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1.2 Linha poligonal</a:t>
            </a:r>
            <a:endParaRPr lang="pt-BR" dirty="0"/>
          </a:p>
        </p:txBody>
      </p:sp>
      <p:sp>
        <p:nvSpPr>
          <p:cNvPr id="3" name="Espaço Reservado para Conteúdo 2"/>
          <p:cNvSpPr>
            <a:spLocks noGrp="1"/>
          </p:cNvSpPr>
          <p:nvPr>
            <p:ph sz="quarter" idx="1"/>
          </p:nvPr>
        </p:nvSpPr>
        <p:spPr/>
        <p:txBody>
          <a:bodyPr>
            <a:normAutofit/>
          </a:bodyPr>
          <a:lstStyle/>
          <a:p>
            <a:r>
              <a:rPr lang="pt-BR" dirty="0" smtClean="0"/>
              <a:t>Estes segmentos formam uma </a:t>
            </a:r>
            <a:r>
              <a:rPr lang="pt-BR" i="1" dirty="0" smtClean="0">
                <a:latin typeface="Times New Roman" pitchFamily="18" charset="0"/>
                <a:cs typeface="Times New Roman" pitchFamily="18" charset="0"/>
              </a:rPr>
              <a:t>poligonal L </a:t>
            </a:r>
            <a:r>
              <a:rPr lang="pt-BR" dirty="0" smtClean="0"/>
              <a:t>se, e somente se, </a:t>
            </a:r>
          </a:p>
          <a:p>
            <a:pPr lvl="1"/>
            <a:r>
              <a:rPr lang="pt-BR" dirty="0" smtClean="0"/>
              <a:t>(1) a interseção de segmentos consecutivos é apenas o ponto extremo compartilhado por eles (i.e. ,                       )</a:t>
            </a:r>
            <a:r>
              <a:rPr lang="pt-BR" i="1" dirty="0" smtClean="0"/>
              <a:t>, </a:t>
            </a:r>
          </a:p>
          <a:p>
            <a:pPr lvl="1"/>
            <a:r>
              <a:rPr lang="pt-BR" i="1" dirty="0" smtClean="0"/>
              <a:t>(2) segmentos não consecutivos não se interceptam                           (</a:t>
            </a:r>
            <a:r>
              <a:rPr lang="pt-BR" dirty="0" smtClean="0"/>
              <a:t>i.e.,</a:t>
            </a:r>
            <a:r>
              <a:rPr lang="pt-BR" i="1" dirty="0" smtClean="0"/>
              <a:t>               Ø para todo i e j  tais que                 ) , e </a:t>
            </a:r>
          </a:p>
          <a:p>
            <a:pPr lvl="1"/>
            <a:r>
              <a:rPr lang="pt-BR" i="1" dirty="0" smtClean="0"/>
              <a:t>(3)               , ou </a:t>
            </a:r>
            <a:r>
              <a:rPr lang="pt-BR" dirty="0" smtClean="0"/>
              <a:t>seja, a </a:t>
            </a:r>
            <a:r>
              <a:rPr lang="pt-BR" b="1" dirty="0" smtClean="0"/>
              <a:t>poligonal não é fechada</a:t>
            </a:r>
            <a:r>
              <a:rPr lang="pt-BR" dirty="0" smtClean="0"/>
              <a:t>.</a:t>
            </a:r>
            <a:endParaRPr lang="pt-BR" dirty="0"/>
          </a:p>
        </p:txBody>
      </p:sp>
      <p:graphicFrame>
        <p:nvGraphicFramePr>
          <p:cNvPr id="6" name="Objeto 5"/>
          <p:cNvGraphicFramePr>
            <a:graphicFrameLocks noChangeAspect="1"/>
          </p:cNvGraphicFramePr>
          <p:nvPr/>
        </p:nvGraphicFramePr>
        <p:xfrm>
          <a:off x="5580112" y="2396178"/>
          <a:ext cx="1800200" cy="490964"/>
        </p:xfrm>
        <a:graphic>
          <a:graphicData uri="http://schemas.openxmlformats.org/presentationml/2006/ole">
            <p:oleObj spid="_x0000_s22532" name="Equação" r:id="rId3" imgW="838080" imgH="228600" progId="Equation.3">
              <p:embed/>
            </p:oleObj>
          </a:graphicData>
        </a:graphic>
      </p:graphicFrame>
      <p:graphicFrame>
        <p:nvGraphicFramePr>
          <p:cNvPr id="1030" name="Object 6"/>
          <p:cNvGraphicFramePr>
            <a:graphicFrameLocks noChangeAspect="1"/>
          </p:cNvGraphicFramePr>
          <p:nvPr/>
        </p:nvGraphicFramePr>
        <p:xfrm>
          <a:off x="1571650" y="3172500"/>
          <a:ext cx="1200150" cy="520700"/>
        </p:xfrm>
        <a:graphic>
          <a:graphicData uri="http://schemas.openxmlformats.org/presentationml/2006/ole">
            <p:oleObj spid="_x0000_s22533" name="Equação" r:id="rId4" imgW="558720" imgH="241200" progId="Equation.3">
              <p:embed/>
            </p:oleObj>
          </a:graphicData>
        </a:graphic>
      </p:graphicFrame>
      <p:graphicFrame>
        <p:nvGraphicFramePr>
          <p:cNvPr id="1031" name="Object 7"/>
          <p:cNvGraphicFramePr>
            <a:graphicFrameLocks noChangeAspect="1"/>
          </p:cNvGraphicFramePr>
          <p:nvPr/>
        </p:nvGraphicFramePr>
        <p:xfrm>
          <a:off x="5712048" y="3228742"/>
          <a:ext cx="1092200" cy="438150"/>
        </p:xfrm>
        <a:graphic>
          <a:graphicData uri="http://schemas.openxmlformats.org/presentationml/2006/ole">
            <p:oleObj spid="_x0000_s22534" name="Equação" r:id="rId5" imgW="507960" imgH="203040" progId="Equation.3">
              <p:embed/>
            </p:oleObj>
          </a:graphicData>
        </a:graphic>
      </p:graphicFrame>
      <p:graphicFrame>
        <p:nvGraphicFramePr>
          <p:cNvPr id="1032" name="Object 8"/>
          <p:cNvGraphicFramePr>
            <a:graphicFrameLocks noChangeAspect="1"/>
          </p:cNvGraphicFramePr>
          <p:nvPr/>
        </p:nvGraphicFramePr>
        <p:xfrm>
          <a:off x="1475656" y="3573016"/>
          <a:ext cx="1144588" cy="492125"/>
        </p:xfrm>
        <a:graphic>
          <a:graphicData uri="http://schemas.openxmlformats.org/presentationml/2006/ole">
            <p:oleObj spid="_x0000_s22535" name="Equação" r:id="rId6" imgW="533160" imgH="228600" progId="Equation.3">
              <p:embed/>
            </p:oleObj>
          </a:graphicData>
        </a:graphic>
      </p:graphicFrame>
      <p:pic>
        <p:nvPicPr>
          <p:cNvPr id="11" name="Imagem 10" descr="images (1).jpg"/>
          <p:cNvPicPr>
            <a:picLocks noChangeAspect="1"/>
          </p:cNvPicPr>
          <p:nvPr/>
        </p:nvPicPr>
        <p:blipFill>
          <a:blip r:embed="rId7" cstate="print"/>
          <a:stretch>
            <a:fillRect/>
          </a:stretch>
        </p:blipFill>
        <p:spPr>
          <a:xfrm>
            <a:off x="467544" y="4221088"/>
            <a:ext cx="3978442" cy="2448272"/>
          </a:xfrm>
          <a:prstGeom prst="rect">
            <a:avLst/>
          </a:prstGeom>
          <a:ln>
            <a:solidFill>
              <a:schemeClr val="tx1"/>
            </a:solidFill>
          </a:ln>
        </p:spPr>
      </p:pic>
      <p:pic>
        <p:nvPicPr>
          <p:cNvPr id="12" name="Imagem 11" descr="images (1).jpg"/>
          <p:cNvPicPr>
            <a:picLocks noChangeAspect="1"/>
          </p:cNvPicPr>
          <p:nvPr/>
        </p:nvPicPr>
        <p:blipFill>
          <a:blip r:embed="rId8" cstate="print"/>
          <a:stretch>
            <a:fillRect/>
          </a:stretch>
        </p:blipFill>
        <p:spPr>
          <a:xfrm>
            <a:off x="5004048" y="4293096"/>
            <a:ext cx="3861429" cy="2376264"/>
          </a:xfrm>
          <a:prstGeom prst="rect">
            <a:avLst/>
          </a:prstGeom>
          <a:ln>
            <a:solidFill>
              <a:srgbClr val="FF0000"/>
            </a:solidFill>
          </a:ln>
        </p:spPr>
      </p:pic>
      <p:cxnSp>
        <p:nvCxnSpPr>
          <p:cNvPr id="13" name="Conector de seta reta 12"/>
          <p:cNvCxnSpPr/>
          <p:nvPr/>
        </p:nvCxnSpPr>
        <p:spPr>
          <a:xfrm>
            <a:off x="4499992" y="5500301"/>
            <a:ext cx="432048" cy="16931"/>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1.3 Polígono</a:t>
            </a:r>
            <a:endParaRPr lang="pt-BR" dirty="0"/>
          </a:p>
        </p:txBody>
      </p:sp>
      <p:sp>
        <p:nvSpPr>
          <p:cNvPr id="3" name="Espaço Reservado para Conteúdo 2"/>
          <p:cNvSpPr>
            <a:spLocks noGrp="1"/>
          </p:cNvSpPr>
          <p:nvPr>
            <p:ph sz="quarter" idx="1"/>
          </p:nvPr>
        </p:nvSpPr>
        <p:spPr/>
        <p:txBody>
          <a:bodyPr/>
          <a:lstStyle/>
          <a:p>
            <a:r>
              <a:rPr lang="pt-BR" dirty="0" smtClean="0"/>
              <a:t>Um polígono é a região do plano limitada por </a:t>
            </a:r>
            <a:r>
              <a:rPr lang="pt-BR" b="1" dirty="0" smtClean="0"/>
              <a:t>uma linha  poligonal fechada</a:t>
            </a:r>
          </a:p>
          <a:p>
            <a:r>
              <a:rPr lang="pt-BR" dirty="0" smtClean="0"/>
              <a:t>A definição acima implica que, apenas invertendo a condição (3) da definição de linha poligonal, temos um polígono (i. e.,              ).</a:t>
            </a:r>
            <a:endParaRPr lang="pt-BR" dirty="0"/>
          </a:p>
        </p:txBody>
      </p:sp>
      <p:graphicFrame>
        <p:nvGraphicFramePr>
          <p:cNvPr id="17410" name="Object 2"/>
          <p:cNvGraphicFramePr>
            <a:graphicFrameLocks noChangeAspect="1"/>
          </p:cNvGraphicFramePr>
          <p:nvPr/>
        </p:nvGraphicFramePr>
        <p:xfrm>
          <a:off x="2699792" y="2924944"/>
          <a:ext cx="1116013" cy="492125"/>
        </p:xfrm>
        <a:graphic>
          <a:graphicData uri="http://schemas.openxmlformats.org/presentationml/2006/ole">
            <p:oleObj spid="_x0000_s17410" name="Equação" r:id="rId3" imgW="520560" imgH="228600" progId="Equation.3">
              <p:embed/>
            </p:oleObj>
          </a:graphicData>
        </a:graphic>
      </p:graphicFrame>
      <p:pic>
        <p:nvPicPr>
          <p:cNvPr id="5" name="Imagem 4" descr="images (1).jpg"/>
          <p:cNvPicPr>
            <a:picLocks noChangeAspect="1"/>
          </p:cNvPicPr>
          <p:nvPr/>
        </p:nvPicPr>
        <p:blipFill>
          <a:blip r:embed="rId4" cstate="print"/>
          <a:stretch>
            <a:fillRect/>
          </a:stretch>
        </p:blipFill>
        <p:spPr>
          <a:xfrm>
            <a:off x="1907704" y="3573016"/>
            <a:ext cx="4248472" cy="2614444"/>
          </a:xfrm>
          <a:prstGeom prst="rect">
            <a:avLst/>
          </a:prstGeom>
          <a:ln>
            <a:solidFill>
              <a:schemeClr val="tx1"/>
            </a:solidFill>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em">
  <a:themeElements>
    <a:clrScheme name="Origem">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em">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em">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1050</TotalTime>
  <Words>792</Words>
  <Application>Microsoft Office PowerPoint</Application>
  <PresentationFormat>Apresentação na tela (4:3)</PresentationFormat>
  <Paragraphs>103</Paragraphs>
  <Slides>38</Slides>
  <Notes>0</Notes>
  <HiddenSlides>0</HiddenSlides>
  <MMClips>0</MMClips>
  <ScaleCrop>false</ScaleCrop>
  <HeadingPairs>
    <vt:vector size="6" baseType="variant">
      <vt:variant>
        <vt:lpstr>Tema</vt:lpstr>
      </vt:variant>
      <vt:variant>
        <vt:i4>1</vt:i4>
      </vt:variant>
      <vt:variant>
        <vt:lpstr>Servidores OLE incorporados</vt:lpstr>
      </vt:variant>
      <vt:variant>
        <vt:i4>1</vt:i4>
      </vt:variant>
      <vt:variant>
        <vt:lpstr>Títulos de slides</vt:lpstr>
      </vt:variant>
      <vt:variant>
        <vt:i4>38</vt:i4>
      </vt:variant>
    </vt:vector>
  </HeadingPairs>
  <TitlesOfParts>
    <vt:vector size="40" baseType="lpstr">
      <vt:lpstr>Origem</vt:lpstr>
      <vt:lpstr>Equação</vt:lpstr>
      <vt:lpstr>Algoritmos  Geométricos</vt:lpstr>
      <vt:lpstr>1. Principais técnicas e algoritmos</vt:lpstr>
      <vt:lpstr>Imagem Digital</vt:lpstr>
      <vt:lpstr>1.1Ponto</vt:lpstr>
      <vt:lpstr>Representação da Imagem Digital</vt:lpstr>
      <vt:lpstr>1.2 Linha poligonal</vt:lpstr>
      <vt:lpstr>1.2 Linha poligonal</vt:lpstr>
      <vt:lpstr>1.2 Linha poligonal</vt:lpstr>
      <vt:lpstr>1.3 Polígono</vt:lpstr>
      <vt:lpstr>1.4 Tipos abstratos de dados</vt:lpstr>
      <vt:lpstr>1.5 Algoritmos Básicos</vt:lpstr>
      <vt:lpstr>1.5.2 Coordenadas Baricêntricas</vt:lpstr>
      <vt:lpstr>1.5.2 Coordenadas Baricêntricas</vt:lpstr>
      <vt:lpstr>1.5.3 Interseção de Retângulos</vt:lpstr>
      <vt:lpstr>1.5.3 Interseção de Retângulos</vt:lpstr>
      <vt:lpstr>1.5.4 Interseção de dois segmentos de reta</vt:lpstr>
      <vt:lpstr>1.5.4 Interseção de dois segmentos de reta</vt:lpstr>
      <vt:lpstr>Exemplo 1</vt:lpstr>
      <vt:lpstr>O ponto de interseção</vt:lpstr>
      <vt:lpstr>O ponto de interseção</vt:lpstr>
      <vt:lpstr>Exemplo: Calculando pelo u</vt:lpstr>
      <vt:lpstr>Exemplo: Substituindo o u</vt:lpstr>
      <vt:lpstr>Exemplo 2 </vt:lpstr>
      <vt:lpstr>Análise do parâmetro u e v</vt:lpstr>
      <vt:lpstr>Análise do parâmetro u e v</vt:lpstr>
      <vt:lpstr>1.5.5 Área de polígonos</vt:lpstr>
      <vt:lpstr>Exemplo:</vt:lpstr>
      <vt:lpstr>Exemplo:</vt:lpstr>
      <vt:lpstr>Exemplo:</vt:lpstr>
      <vt:lpstr>Exemplo:</vt:lpstr>
      <vt:lpstr>Exemplo:</vt:lpstr>
      <vt:lpstr>Exemplo:</vt:lpstr>
      <vt:lpstr>Exemplo:</vt:lpstr>
      <vt:lpstr>Exemplo:</vt:lpstr>
      <vt:lpstr>Exemplo:</vt:lpstr>
      <vt:lpstr>Exemplo:</vt:lpstr>
      <vt:lpstr>Exemplo 2:</vt:lpstr>
      <vt:lpstr>Referência Bibliográfica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Modelagem de Dados Geográficos</dc:title>
  <dc:creator>Herondino</dc:creator>
  <cp:lastModifiedBy>Herondino</cp:lastModifiedBy>
  <cp:revision>109</cp:revision>
  <dcterms:created xsi:type="dcterms:W3CDTF">2014-01-14T14:11:10Z</dcterms:created>
  <dcterms:modified xsi:type="dcterms:W3CDTF">2014-01-17T00:34:02Z</dcterms:modified>
</cp:coreProperties>
</file>