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3"/>
  </p:normalViewPr>
  <p:slideViewPr>
    <p:cSldViewPr snapToGrid="0" snapToObjects="1">
      <p:cViewPr varScale="1">
        <p:scale>
          <a:sx n="121" d="100"/>
          <a:sy n="121" d="100"/>
        </p:scale>
        <p:origin x="2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1628801"/>
            <a:ext cx="10363200" cy="1470025"/>
          </a:xfrm>
        </p:spPr>
        <p:txBody>
          <a:bodyPr/>
          <a:lstStyle>
            <a:lvl1pPr>
              <a:defRPr>
                <a:solidFill>
                  <a:srgbClr val="A70A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3845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E32E-2856-494E-BC43-08DFAED63079}" type="datetime1">
              <a:rPr lang="fr-CA" smtClean="0"/>
              <a:t>21-10-28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2365-BB7F-4B05-A87B-B6B045BDDE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368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3BD839A2-FE95-844D-8136-C7BCAA547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5"/>
            <a:ext cx="12192000" cy="685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6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7070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A70A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10AB-F75D-3947-975C-29E9EEA672B3}" type="datetime1">
              <a:rPr lang="fr-CA" smtClean="0"/>
              <a:t>21-10-28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2365-BB7F-4B05-A87B-B6B045BDDE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3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065092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564905"/>
            <a:ext cx="103632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E1A5-3E62-5440-8C31-E04F183198DE}" type="datetime1">
              <a:rPr lang="fr-CA" smtClean="0"/>
              <a:t>21-10-28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2365-BB7F-4B05-A87B-B6B045BDDE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432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7070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A70A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133056"/>
          </a:xfrm>
        </p:spPr>
        <p:txBody>
          <a:bodyPr>
            <a:normAutofit/>
          </a:bodyPr>
          <a:lstStyle>
            <a:lvl1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133056"/>
          </a:xfrm>
        </p:spPr>
        <p:txBody>
          <a:bodyPr>
            <a:normAutofit/>
          </a:bodyPr>
          <a:lstStyle>
            <a:lvl1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E3D7-71BF-CE43-AEE7-835701CAD76D}" type="datetime1">
              <a:rPr lang="fr-CA" smtClean="0"/>
              <a:t>21-10-28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525345"/>
            <a:ext cx="3860800" cy="196131"/>
          </a:xfrm>
          <a:prstGeom prst="rect">
            <a:avLst/>
          </a:prstGeom>
        </p:spPr>
        <p:txBody>
          <a:bodyPr/>
          <a:lstStyle/>
          <a:p>
            <a:r>
              <a:rPr lang="fr-FR"/>
              <a:t>JPdG/AUF/Chengdu/24.06.2016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2365-BB7F-4B05-A87B-B6B045BDDE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6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36672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A70A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593232"/>
          </a:xfrm>
        </p:spPr>
        <p:txBody>
          <a:bodyPr/>
          <a:lstStyle>
            <a:lvl1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593232"/>
          </a:xfrm>
        </p:spPr>
        <p:txBody>
          <a:bodyPr/>
          <a:lstStyle>
            <a:lvl1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28B1-BFC5-B442-9713-B0AF8260B33F}" type="datetime1">
              <a:rPr lang="fr-CA" smtClean="0"/>
              <a:t>21-10-28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5600" y="6525345"/>
            <a:ext cx="3860800" cy="196131"/>
          </a:xfrm>
          <a:prstGeom prst="rect">
            <a:avLst/>
          </a:prstGeom>
        </p:spPr>
        <p:txBody>
          <a:bodyPr/>
          <a:lstStyle/>
          <a:p>
            <a:r>
              <a:rPr lang="fr-FR"/>
              <a:t>JPdG/AUF/Chengdu/24.06.2016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2365-BB7F-4B05-A87B-B6B045BDDE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23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36672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A70A2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7836-C11A-304F-B458-EAD6B91CFAEE}" type="datetime1">
              <a:rPr lang="fr-CA" smtClean="0"/>
              <a:t>21-10-28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165600" y="6525345"/>
            <a:ext cx="3860800" cy="196131"/>
          </a:xfrm>
          <a:prstGeom prst="rect">
            <a:avLst/>
          </a:prstGeom>
        </p:spPr>
        <p:txBody>
          <a:bodyPr/>
          <a:lstStyle/>
          <a:p>
            <a:r>
              <a:rPr lang="fr-FR"/>
              <a:t>JPdG/AUF/Chengdu/24.06.2016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2365-BB7F-4B05-A87B-B6B045BDDE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68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F764-BCD7-F84D-B0B6-85050F1D7584}" type="datetime1">
              <a:rPr lang="fr-CA" smtClean="0"/>
              <a:t>21-10-28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165600" y="6525345"/>
            <a:ext cx="3860800" cy="196131"/>
          </a:xfrm>
          <a:prstGeom prst="rect">
            <a:avLst/>
          </a:prstGeom>
        </p:spPr>
        <p:txBody>
          <a:bodyPr/>
          <a:lstStyle/>
          <a:p>
            <a:r>
              <a:rPr lang="fr-FR"/>
              <a:t>JPdG/AUF/Chengdu/24.06.2016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2365-BB7F-4B05-A87B-B6B045BDDE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59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1124744"/>
            <a:ext cx="4011084" cy="1162050"/>
          </a:xfrm>
        </p:spPr>
        <p:txBody>
          <a:bodyPr anchor="b"/>
          <a:lstStyle>
            <a:lvl1pPr algn="l">
              <a:defRPr sz="1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1124745"/>
            <a:ext cx="6815667" cy="4608513"/>
          </a:xfrm>
        </p:spPr>
        <p:txBody>
          <a:bodyPr/>
          <a:lstStyle>
            <a:lvl1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2286795"/>
            <a:ext cx="4011084" cy="34464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B7DC-894F-2E44-B432-02A2503254B3}" type="datetime1">
              <a:rPr lang="fr-CA" smtClean="0"/>
              <a:t>21-10-28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525345"/>
            <a:ext cx="3860800" cy="196131"/>
          </a:xfrm>
          <a:prstGeom prst="rect">
            <a:avLst/>
          </a:prstGeom>
        </p:spPr>
        <p:txBody>
          <a:bodyPr/>
          <a:lstStyle/>
          <a:p>
            <a:r>
              <a:rPr lang="fr-FR"/>
              <a:t>JPdG/AUF/Chengdu/24.06.2016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2365-BB7F-4B05-A87B-B6B045BDDE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61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509120"/>
            <a:ext cx="7315200" cy="566738"/>
          </a:xfrm>
        </p:spPr>
        <p:txBody>
          <a:bodyPr anchor="b"/>
          <a:lstStyle>
            <a:lvl1pPr algn="l"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1124744"/>
            <a:ext cx="7315200" cy="33843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085184"/>
            <a:ext cx="7315200" cy="648072"/>
          </a:xfr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5AAB-AAD3-5E4F-A295-3521328C414C}" type="datetime1">
              <a:rPr lang="fr-CA" smtClean="0"/>
              <a:t>21-10-28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525345"/>
            <a:ext cx="3860800" cy="196131"/>
          </a:xfrm>
          <a:prstGeom prst="rect">
            <a:avLst/>
          </a:prstGeom>
        </p:spPr>
        <p:txBody>
          <a:bodyPr/>
          <a:lstStyle/>
          <a:p>
            <a:r>
              <a:rPr lang="fr-FR"/>
              <a:t>JPdG/AUF/Chengdu/24.06.2016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22365-BB7F-4B05-A87B-B6B045BDDE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929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3D091A2-DCEC-334F-A154-AA583EF44B7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93" y="5589241"/>
            <a:ext cx="12445208" cy="1458913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3989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525345"/>
            <a:ext cx="28448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649EB-2213-DF47-9A41-9874ABFA3723}" type="datetime1">
              <a:rPr lang="fr-CA" smtClean="0"/>
              <a:t>21-10-28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525345"/>
            <a:ext cx="28448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22365-BB7F-4B05-A87B-B6B045BDDE1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580EC47-30EC-394D-9CE4-9E305D142B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4"/>
          <a:stretch/>
        </p:blipFill>
        <p:spPr>
          <a:xfrm>
            <a:off x="4377" y="1382"/>
            <a:ext cx="12192000" cy="565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6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laval.zoom.us/j/63233666327?pwd=OUdZOTMvS3FsNkFxVFRLZU1FQzVNQT09" TargetMode="External"/><Relationship Id="rId4" Type="http://schemas.openxmlformats.org/officeDocument/2006/relationships/hyperlink" Target="https://ulaval.zoom.us/j/62185669617?pwd=dFdnbFRUT1ZDd2hqeStnajAxNFU1UT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EEBDEE-B34A-5949-B251-EF68F1AED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638247"/>
            <a:ext cx="7772400" cy="1470025"/>
          </a:xfrm>
        </p:spPr>
        <p:txBody>
          <a:bodyPr>
            <a:normAutofit/>
          </a:bodyPr>
          <a:lstStyle/>
          <a:p>
            <a:endParaRPr lang="fr-FR" dirty="0">
              <a:latin typeface="Open Sans"/>
              <a:ea typeface="Open Sans"/>
              <a:cs typeface="Open Sans"/>
            </a:endParaRPr>
          </a:p>
          <a:p>
            <a:endParaRPr lang="fr-FR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B95DCD-054D-D340-91A7-B032A7C5C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960" y="226050"/>
            <a:ext cx="593643" cy="76310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509F390-D2DA-1547-A388-02FF71449EB8}"/>
              </a:ext>
            </a:extLst>
          </p:cNvPr>
          <p:cNvSpPr txBox="1"/>
          <p:nvPr/>
        </p:nvSpPr>
        <p:spPr>
          <a:xfrm>
            <a:off x="1187626" y="24900"/>
            <a:ext cx="70629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Calendrier des activités parascolaires du REFRA et de votre stagiaire- Jessika Laberge à l’UNIFAP </a:t>
            </a:r>
          </a:p>
          <a:p>
            <a:endParaRPr lang="fr-FR" sz="2800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513B958-C888-F048-A747-C85B7441E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87" y="47043"/>
            <a:ext cx="852070" cy="1273246"/>
          </a:xfrm>
          <a:prstGeom prst="rect">
            <a:avLst/>
          </a:prstGeom>
        </p:spPr>
      </p:pic>
      <p:graphicFrame>
        <p:nvGraphicFramePr>
          <p:cNvPr id="11" name="Tableau 11">
            <a:extLst>
              <a:ext uri="{FF2B5EF4-FFF2-40B4-BE49-F238E27FC236}">
                <a16:creationId xmlns:a16="http://schemas.microsoft.com/office/drawing/2014/main" id="{32B32E2A-96A6-8843-8CC8-A347800EE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307261"/>
              </p:ext>
            </p:extLst>
          </p:nvPr>
        </p:nvGraphicFramePr>
        <p:xfrm>
          <a:off x="113482" y="1070729"/>
          <a:ext cx="11965035" cy="445008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228068">
                  <a:extLst>
                    <a:ext uri="{9D8B030D-6E8A-4147-A177-3AD203B41FA5}">
                      <a16:colId xmlns:a16="http://schemas.microsoft.com/office/drawing/2014/main" val="3930299808"/>
                    </a:ext>
                  </a:extLst>
                </a:gridCol>
                <a:gridCol w="1171256">
                  <a:extLst>
                    <a:ext uri="{9D8B030D-6E8A-4147-A177-3AD203B41FA5}">
                      <a16:colId xmlns:a16="http://schemas.microsoft.com/office/drawing/2014/main" val="2725071984"/>
                    </a:ext>
                  </a:extLst>
                </a:gridCol>
                <a:gridCol w="2369145">
                  <a:extLst>
                    <a:ext uri="{9D8B030D-6E8A-4147-A177-3AD203B41FA5}">
                      <a16:colId xmlns:a16="http://schemas.microsoft.com/office/drawing/2014/main" val="2602866873"/>
                    </a:ext>
                  </a:extLst>
                </a:gridCol>
                <a:gridCol w="3053359">
                  <a:extLst>
                    <a:ext uri="{9D8B030D-6E8A-4147-A177-3AD203B41FA5}">
                      <a16:colId xmlns:a16="http://schemas.microsoft.com/office/drawing/2014/main" val="2408868754"/>
                    </a:ext>
                  </a:extLst>
                </a:gridCol>
                <a:gridCol w="4143207">
                  <a:extLst>
                    <a:ext uri="{9D8B030D-6E8A-4147-A177-3AD203B41FA5}">
                      <a16:colId xmlns:a16="http://schemas.microsoft.com/office/drawing/2014/main" val="285760300"/>
                    </a:ext>
                  </a:extLst>
                </a:gridCol>
              </a:tblGrid>
              <a:tr h="19982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Date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Heure (BR)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Nom de l’activité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Offert par qui?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Lien zoom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09520161"/>
                  </a:ext>
                </a:extLst>
              </a:tr>
              <a:tr h="199820">
                <a:tc>
                  <a:txBody>
                    <a:bodyPr/>
                    <a:lstStyle/>
                    <a:p>
                      <a:r>
                        <a:rPr lang="fr-FR" sz="1200" dirty="0"/>
                        <a:t>04/11/2021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17h30-19h00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le Québec : une société pluraliste + ses régions administratives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Jessika Laberge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>
                          <a:hlinkClick r:id="rId4"/>
                        </a:rPr>
                        <a:t>https://ulaval.zoom.us/j/62185669617?pwd=dFdnbFRUT1ZDd2hqeStnajAxNFU1UT09</a:t>
                      </a:r>
                      <a:r>
                        <a:rPr lang="fr-FR" sz="800" dirty="0"/>
                        <a:t> ID de réunion : 621 8566 9617 Code secret : 037696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42399"/>
                  </a:ext>
                </a:extLst>
              </a:tr>
              <a:tr h="199820">
                <a:tc>
                  <a:txBody>
                    <a:bodyPr/>
                    <a:lstStyle/>
                    <a:p>
                      <a:r>
                        <a:rPr lang="fr-FR" sz="1200" dirty="0"/>
                        <a:t>08/11/2021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17h30-19h00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La francophonie au 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Jessika Laberge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>
                          <a:hlinkClick r:id="rId5"/>
                        </a:rPr>
                        <a:t>https://ulaval.zoom.us/j/63233666327?pwd=OUdZOTMvS3FsNkFxVFRLZU1FQzVNQT09</a:t>
                      </a:r>
                      <a:r>
                        <a:rPr lang="fr-FR" sz="800" dirty="0"/>
                        <a:t> ID de réunion : 632 3366 6327 Code secret : 165996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404361"/>
                  </a:ext>
                </a:extLst>
              </a:tr>
              <a:tr h="199820">
                <a:tc>
                  <a:txBody>
                    <a:bodyPr/>
                    <a:lstStyle/>
                    <a:p>
                      <a:r>
                        <a:rPr lang="fr-FR" sz="1200" dirty="0"/>
                        <a:t>10/11/2021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18h30-20h30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Franco-Quizz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Les stagiaires REFRA: Bianca et Arnaud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À suivre…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611457"/>
                  </a:ext>
                </a:extLst>
              </a:tr>
              <a:tr h="199820">
                <a:tc>
                  <a:txBody>
                    <a:bodyPr/>
                    <a:lstStyle/>
                    <a:p>
                      <a:r>
                        <a:rPr lang="fr-FR" sz="1200" dirty="0"/>
                        <a:t>15/11/2021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17h30-19h00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Le système d’éducation québécois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Jessika Laberge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>
                          <a:hlinkClick r:id="rId5"/>
                        </a:rPr>
                        <a:t>https://ulaval.zoom.us/j/63233666327?pwd=OUdZOTMvS3FsNkFxVFRLZU1FQzVNQT09</a:t>
                      </a:r>
                      <a:r>
                        <a:rPr lang="fr-FR" sz="800" dirty="0"/>
                        <a:t> ID de réunion : 632 3366 6327 Code secret : 165996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893336"/>
                  </a:ext>
                </a:extLst>
              </a:tr>
              <a:tr h="199820">
                <a:tc>
                  <a:txBody>
                    <a:bodyPr/>
                    <a:lstStyle/>
                    <a:p>
                      <a:r>
                        <a:rPr lang="fr-FR" sz="1200" dirty="0"/>
                        <a:t>17/11/2021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18h00-19h30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Envergure Québec: immigration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Les stagiaires REFRA: Jessika et Mario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À suivre…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993752"/>
                  </a:ext>
                </a:extLst>
              </a:tr>
              <a:tr h="199820">
                <a:tc>
                  <a:txBody>
                    <a:bodyPr/>
                    <a:lstStyle/>
                    <a:p>
                      <a:r>
                        <a:rPr lang="fr-FR" sz="1200" dirty="0"/>
                        <a:t>22/11/2021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17h30-19h00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Le marché de l’emploi au QC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Jessika Laberge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>
                          <a:hlinkClick r:id="rId5"/>
                        </a:rPr>
                        <a:t>https://ulaval.zoom.us/j/63233666327?pwd=OUdZOTMvS3FsNkFxVFRLZU1FQzVNQT09</a:t>
                      </a:r>
                      <a:r>
                        <a:rPr lang="fr-FR" sz="800" dirty="0"/>
                        <a:t> ID de réunion : 632 3366 6327 Code secret : 165996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167748"/>
                  </a:ext>
                </a:extLst>
              </a:tr>
              <a:tr h="199820">
                <a:tc>
                  <a:txBody>
                    <a:bodyPr/>
                    <a:lstStyle/>
                    <a:p>
                      <a:r>
                        <a:rPr lang="fr-FR" sz="1200" dirty="0"/>
                        <a:t>24/11/2021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19h00-20h30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Je me démarque: rédaction de 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Les Stagiaire REFRA: Jessika, Arnaud et Lukas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À suivre…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664784"/>
                  </a:ext>
                </a:extLst>
              </a:tr>
              <a:tr h="199820">
                <a:tc>
                  <a:txBody>
                    <a:bodyPr/>
                    <a:lstStyle/>
                    <a:p>
                      <a:r>
                        <a:rPr lang="fr-FR" sz="1200" dirty="0"/>
                        <a:t>29/11/2021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17h30-19h00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Pratique d’entrevues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Jessika Laberge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>
                          <a:hlinkClick r:id="rId5"/>
                        </a:rPr>
                        <a:t>https://ulaval.zoom.us/j/63233666327?pwd=OUdZOTMvS3FsNkFxVFRLZU1FQzVNQT09</a:t>
                      </a:r>
                      <a:r>
                        <a:rPr lang="fr-FR" sz="800" dirty="0"/>
                        <a:t>  ID de réunion : 632 3366 6327 Code secret : 165996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183501"/>
                  </a:ext>
                </a:extLst>
              </a:tr>
              <a:tr h="199820">
                <a:tc>
                  <a:txBody>
                    <a:bodyPr/>
                    <a:lstStyle/>
                    <a:p>
                      <a:r>
                        <a:rPr lang="fr-FR" sz="1200" dirty="0"/>
                        <a:t>01/12/2021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17h30-19h00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Réseautage professionnel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Les stagiaires REFRA: </a:t>
                      </a:r>
                      <a:r>
                        <a:rPr lang="fr-FR" sz="1200" dirty="0" err="1"/>
                        <a:t>Karinessa</a:t>
                      </a:r>
                      <a:r>
                        <a:rPr lang="fr-FR" sz="1200" dirty="0"/>
                        <a:t> et Arnaud.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À suivre…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503751"/>
                  </a:ext>
                </a:extLst>
              </a:tr>
              <a:tr h="199820">
                <a:tc>
                  <a:txBody>
                    <a:bodyPr/>
                    <a:lstStyle/>
                    <a:p>
                      <a:r>
                        <a:rPr lang="fr-FR" sz="1200" dirty="0"/>
                        <a:t>06/12/2021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17h30-19h00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Jessika Laberge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hlinkClick r:id="rId5"/>
                        </a:rPr>
                        <a:t>ttps://ulaval.zoom.us/j/63233666327?pwd=OUdZOTMvS3FsNkFxVFRLZU1FQzVNQT09</a:t>
                      </a:r>
                      <a:r>
                        <a:rPr lang="fr-FR" sz="800" dirty="0"/>
                        <a:t>  ID de réunion : 632 3366 6327 Code secret : 165996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331725"/>
                  </a:ext>
                </a:extLst>
              </a:tr>
              <a:tr h="199820">
                <a:tc>
                  <a:txBody>
                    <a:bodyPr/>
                    <a:lstStyle/>
                    <a:p>
                      <a:r>
                        <a:rPr lang="fr-FR" sz="1200" dirty="0"/>
                        <a:t>08/12/2021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17h30-19h00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Jessika Laberge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À suivre…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811106"/>
                  </a:ext>
                </a:extLst>
              </a:tr>
              <a:tr h="199820">
                <a:tc>
                  <a:txBody>
                    <a:bodyPr/>
                    <a:lstStyle/>
                    <a:p>
                      <a:r>
                        <a:rPr lang="fr-FR" sz="1200" dirty="0"/>
                        <a:t>13/12/2021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17h30-19h00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Jessika Laberge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hlinkClick r:id="rId5"/>
                        </a:rPr>
                        <a:t>ttps://ulaval.zoom.us/j/63233666327?pwd=OUdZOTMvS3FsNkFxVFRLZU1FQzVNQT09</a:t>
                      </a:r>
                      <a:r>
                        <a:rPr lang="fr-FR" sz="800" dirty="0"/>
                        <a:t>  ID de réunion : 632 3366 6327 Code secret : 165996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332273"/>
                  </a:ext>
                </a:extLst>
              </a:tr>
              <a:tr h="199820">
                <a:tc>
                  <a:txBody>
                    <a:bodyPr/>
                    <a:lstStyle/>
                    <a:p>
                      <a:r>
                        <a:rPr lang="fr-FR" sz="1200" dirty="0"/>
                        <a:t>15/12/2021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17h30-19h00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Jessika Laberge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À suivre…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812235"/>
                  </a:ext>
                </a:extLst>
              </a:tr>
            </a:tbl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5F8517EC-9407-9941-AE26-3478675C7BAD}"/>
              </a:ext>
            </a:extLst>
          </p:cNvPr>
          <p:cNvSpPr txBox="1"/>
          <p:nvPr/>
        </p:nvSpPr>
        <p:spPr>
          <a:xfrm>
            <a:off x="3710641" y="687282"/>
            <a:ext cx="3898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C00000"/>
                </a:solidFill>
              </a:rPr>
              <a:t>---ATTENTION: les horaires peuvent changer---</a:t>
            </a:r>
          </a:p>
        </p:txBody>
      </p:sp>
    </p:spTree>
    <p:extLst>
      <p:ext uri="{BB962C8B-B14F-4D97-AF65-F5344CB8AC3E}">
        <p14:creationId xmlns:p14="http://schemas.microsoft.com/office/powerpoint/2010/main" val="1677618417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Contiguïté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351</Words>
  <Application>Microsoft Macintosh PowerPoint</Application>
  <PresentationFormat>Grand écran</PresentationFormat>
  <Paragraphs>68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Open Sans</vt:lpstr>
      <vt:lpstr>1_Thème Office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Jessika Laberge Benoit</dc:creator>
  <cp:lastModifiedBy>Jessika Laberge Benoit</cp:lastModifiedBy>
  <cp:revision>3</cp:revision>
  <dcterms:created xsi:type="dcterms:W3CDTF">2021-10-17T16:12:41Z</dcterms:created>
  <dcterms:modified xsi:type="dcterms:W3CDTF">2021-10-28T15:26:31Z</dcterms:modified>
</cp:coreProperties>
</file>