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4" r:id="rId5"/>
    <p:sldId id="265" r:id="rId6"/>
    <p:sldId id="260" r:id="rId7"/>
    <p:sldId id="269" r:id="rId8"/>
    <p:sldId id="272" r:id="rId9"/>
    <p:sldId id="271" r:id="rId10"/>
    <p:sldId id="270" r:id="rId11"/>
    <p:sldId id="263" r:id="rId12"/>
    <p:sldId id="267" r:id="rId13"/>
    <p:sldId id="268" r:id="rId14"/>
    <p:sldId id="261" r:id="rId15"/>
    <p:sldId id="274" r:id="rId16"/>
    <p:sldId id="262" r:id="rId17"/>
    <p:sldId id="273" r:id="rId18"/>
    <p:sldId id="266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3849" autoAdjust="0"/>
  </p:normalViewPr>
  <p:slideViewPr>
    <p:cSldViewPr>
      <p:cViewPr varScale="1">
        <p:scale>
          <a:sx n="66" d="100"/>
          <a:sy n="66" d="100"/>
        </p:scale>
        <p:origin x="-5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18/10/2012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D:\Documents and Settings\PET2\Desktop\select\P1060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1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D:\Documents and Settings\PET2\Desktop\select\P1060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16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D:\Documents and Settings\PET2\Desktop\select\P10604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08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 descr="D:\Documents and Settings\PET2\Desktop\select\P1060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314" name="Picture 2" descr="D:\Documents and Settings\PET2\Desktop\select\P10605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620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 descr="D:\Documents and Settings\PET2\Desktop\select\P10605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384"/>
            <a:ext cx="9144000" cy="689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72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 descr="D:\Documents and Settings\PET2\Desktop\select\P10605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4"/>
            <a:ext cx="9144000" cy="68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18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 descr="D:\Documents and Settings\PET2\Desktop\select\P1060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6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 descr="D:\Documents and Settings\PET2\Desktop\select\P10605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6" y="-17648"/>
            <a:ext cx="9167529" cy="687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226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 descr="D:\Documents and Settings\PET2\Desktop\select\P10605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99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D:\Documents and Settings\PET2\Desktop\select\P1060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5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D:\Documents and Settings\PET2\Desktop\select\P10603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5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D:\Documents and Settings\PET2\Desktop\select\P1060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556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D:\Documents and Settings\PET2\Desktop\select\P1060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766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D:\Documents and Settings\PET2\Desktop\select\P1060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12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D:\Documents and Settings\PET2\Desktop\select\P1060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3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D:\Documents and Settings\PET2\Desktop\select\P10604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530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D:\Documents and Settings\PET2\Desktop\select\P1060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62"/>
            <a:ext cx="9144000" cy="68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596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Apresentação na tela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PET2</cp:lastModifiedBy>
  <cp:revision>2</cp:revision>
  <dcterms:modified xsi:type="dcterms:W3CDTF">2012-10-18T14:22:58Z</dcterms:modified>
</cp:coreProperties>
</file>