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438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PET2\Desktop\espaço aberto\P1060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731"/>
            <a:ext cx="9143999" cy="68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cuments and Settings\PET2\Desktop\espaço aberto\P1060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2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ocuments and Settings\PET2\Desktop\espaço aberto\P1060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61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ocuments and Settings\PET2\Desktop\espaço aberto\P10606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4584"/>
            <a:ext cx="9140552" cy="685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1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ocuments and Settings\PET2\Desktop\espaço aberto\P1060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2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ocuments and Settings\PET2\Desktop\espaço aberto\P1060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2"/>
            <a:ext cx="9144000" cy="686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501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ocuments and Settings\PET2\Desktop\espaço aberto\P1060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92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ocuments and Settings\PET2\Desktop\espaço aberto\P10606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514" y="0"/>
            <a:ext cx="9445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72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ocuments and Settings\PET2\Desktop\espaço aberto\P10606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6" y="0"/>
            <a:ext cx="91736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126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ocuments and Settings\PET2\Desktop\espaço aberto\P1060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6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ocuments and Settings\PET2\Desktop\espaço aberto\P1060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5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PET2\Desktop\espaço aberto\P1060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4"/>
            <a:ext cx="9144000" cy="68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ocuments and Settings\PET2\Desktop\espaço aberto\P1060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99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cuments and Settings\PET2\Desktop\espaço aberto\P1060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7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 and Settings\PET2\Desktop\espaço aberto\P1060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2" y="14209"/>
            <a:ext cx="9125985" cy="68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7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s and Settings\PET2\Desktop\espaço aberto\P1060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7" y="0"/>
            <a:ext cx="911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uments and Settings\PET2\Desktop\espaço aberto\P1060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9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s and Settings\PET2\Desktop\espaço aberto\P1060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" y="1"/>
            <a:ext cx="9117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 and Settings\PET2\Desktop\espaço aberto\P1060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3"/>
            <a:ext cx="9148070" cy="686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5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cuments and Settings\PET2\Desktop\espaço aberto\P1060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10"/>
            <a:ext cx="9144000" cy="67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Apresentação na tela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PET2</cp:lastModifiedBy>
  <cp:revision>4</cp:revision>
  <dcterms:modified xsi:type="dcterms:W3CDTF">2012-12-10T20:48:11Z</dcterms:modified>
</cp:coreProperties>
</file>