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438" y="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Documents and Settings\PET2\Desktop\espaço aberto\P10606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455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Documents and Settings\PET2\Desktop\espaço aberto\P10606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33" y="115238"/>
            <a:ext cx="9199633" cy="674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571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Documents and Settings\PET2\Desktop\espaço aberto\P10606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26" y="18296"/>
            <a:ext cx="9293226" cy="683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566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Documents and Settings\PET2\Desktop\espaço aberto\P10606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983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Documents and Settings\PET2\Desktop\espaço aberto\P10606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91963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821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Documents and Settings\PET2\Desktop\espaço aberto\P10606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638"/>
            <a:ext cx="9144000" cy="675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155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Documents and Settings\PET2\Desktop\espaço aberto\P10606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60" y="0"/>
            <a:ext cx="91978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472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Documents and Settings\PET2\Desktop\espaço aberto\P10606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938" y="-50800"/>
            <a:ext cx="10404476" cy="780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471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Documents and Settings\PET2\Desktop\espaço aberto\P10606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1955"/>
            <a:ext cx="9144000" cy="725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244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Documents and Settings\PET2\Desktop\espaço aberto\P1060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341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Documents and Settings\PET2\Desktop\espaço aberto\P10606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00"/>
            <a:ext cx="9144000" cy="685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856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Documents and Settings\PET2\Desktop\espaço aberto\P10606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" y="0"/>
            <a:ext cx="9139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2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Documents and Settings\PET2\Desktop\espaço aberto\P10606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8" y="-75803"/>
            <a:ext cx="9246011" cy="693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263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Documents and Settings\PET2\Desktop\espaço aberto\P10606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8088" y="-820738"/>
            <a:ext cx="10404476" cy="780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000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Documents and Settings\PET2\Desktop\espaço aberto\P10606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689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Documents and Settings\PET2\Desktop\espaço aberto\P1060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865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Documents and Settings\PET2\Desktop\espaço aberto\P1060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75" y="-484188"/>
            <a:ext cx="10404475" cy="780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820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Documents and Settings\PET2\Desktop\espaço aberto\P10606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1" y="-33184"/>
            <a:ext cx="10404475" cy="78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536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Documents and Settings\PET2\Desktop\espaço aberto\P10606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44" y="14848"/>
            <a:ext cx="9177144" cy="684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0505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Apresentação na tela (4:3)</PresentationFormat>
  <Paragraphs>0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PET2</cp:lastModifiedBy>
  <cp:revision>4</cp:revision>
  <dcterms:modified xsi:type="dcterms:W3CDTF">2012-12-10T20:51:28Z</dcterms:modified>
</cp:coreProperties>
</file>