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98" r:id="rId4"/>
    <p:sldId id="299" r:id="rId5"/>
    <p:sldId id="301" r:id="rId6"/>
    <p:sldId id="303" r:id="rId7"/>
    <p:sldId id="304" r:id="rId8"/>
    <p:sldId id="302" r:id="rId9"/>
    <p:sldId id="305" r:id="rId10"/>
    <p:sldId id="308" r:id="rId11"/>
    <p:sldId id="309" r:id="rId12"/>
    <p:sldId id="310" r:id="rId13"/>
    <p:sldId id="311" r:id="rId14"/>
    <p:sldId id="312" r:id="rId15"/>
    <p:sldId id="314" r:id="rId16"/>
    <p:sldId id="313" r:id="rId17"/>
    <p:sldId id="315" r:id="rId18"/>
    <p:sldId id="316" r:id="rId19"/>
    <p:sldId id="317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438" y="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10/12/2012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Documents and Settings\PET2\Desktop\espaço aberto\P10606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22840"/>
            <a:ext cx="9196388" cy="683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486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Documents and Settings\PET2\Desktop\espaço aberto\P10607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5" y="0"/>
            <a:ext cx="9293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866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Documents and Settings\PET2\Desktop\espaço aberto\P1060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10"/>
            <a:ext cx="9144000" cy="687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655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Documents and Settings\PET2\Desktop\espaço aberto\P10607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" y="-26288"/>
            <a:ext cx="9138280" cy="688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474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Documents and Settings\PET2\Desktop\espaço aberto\P10607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159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Documents and Settings\PET2\Desktop\espaço aberto\P10607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166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Documents and Settings\PET2\Desktop\espaço aberto\P10607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304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Documents and Settings\PET2\Desktop\espaço aberto\P1060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28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Documents and Settings\PET2\Desktop\espaço aberto\P10607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0"/>
            <a:ext cx="9062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269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Documents and Settings\PET2\Desktop\espaço aberto\P10607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" y="-32008"/>
            <a:ext cx="9110856" cy="689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500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Documents and Settings\PET2\Desktop\espaço aberto\P10607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40"/>
            <a:ext cx="9144000" cy="68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23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Documents and Settings\PET2\Desktop\espaço aberto\P10606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2" y="46038"/>
            <a:ext cx="9113128" cy="68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299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cuments and Settings\PET2\Desktop\espaço aberto\P10606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819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Documents and Settings\PET2\Desktop\espaço aberto\P10606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6" y="0"/>
            <a:ext cx="9167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383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Documents and Settings\PET2\Desktop\espaço aberto\P1060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08"/>
            <a:ext cx="9144000" cy="68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136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Documents and Settings\PET2\Desktop\espaço aberto\P1060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08"/>
            <a:ext cx="9143999" cy="68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32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Documents and Settings\PET2\Desktop\espaço aberto\P10607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7" y="0"/>
            <a:ext cx="913138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33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Documents and Settings\PET2\Desktop\espaço aberto\P1060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" y="-181145"/>
            <a:ext cx="9123392" cy="7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400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Documents and Settings\PET2\Desktop\espaço aberto\P10607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6" y="11400"/>
            <a:ext cx="9293226" cy="68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9945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Apresentação na tela (4:3)</PresentationFormat>
  <Paragraphs>0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PET2</cp:lastModifiedBy>
  <cp:revision>4</cp:revision>
  <dcterms:modified xsi:type="dcterms:W3CDTF">2012-12-10T20:52:06Z</dcterms:modified>
</cp:coreProperties>
</file>