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3"/>
  </p:notesMasterIdLst>
  <p:sldIdLst>
    <p:sldId id="257" r:id="rId2"/>
  </p:sldIdLst>
  <p:sldSz cx="9906000" cy="6858000" type="A4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ABB59"/>
    <a:srgbClr val="92B54B"/>
    <a:srgbClr val="81A042"/>
    <a:srgbClr val="FF99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6778" autoAdjust="0"/>
    <p:restoredTop sz="94660"/>
  </p:normalViewPr>
  <p:slideViewPr>
    <p:cSldViewPr>
      <p:cViewPr>
        <p:scale>
          <a:sx n="70" d="100"/>
          <a:sy n="70" d="100"/>
        </p:scale>
        <p:origin x="-1578" y="-240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B3976A-E447-4D1E-ADEC-DA4D2B33AB06}" type="datetimeFigureOut">
              <a:rPr lang="pt-BR" smtClean="0"/>
              <a:pPr/>
              <a:t>05/12/2012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18A55B-3E58-4F95-924A-59611C3AA3F1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6927747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0EDD2-6E0E-4150-A567-68CB7D4C9132}" type="datetimeFigureOut">
              <a:rPr lang="pt-BR" smtClean="0"/>
              <a:pPr/>
              <a:t>05/12/2012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F62CC-4B0E-4870-87CA-039E67ACBE3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6443938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0EDD2-6E0E-4150-A567-68CB7D4C9132}" type="datetimeFigureOut">
              <a:rPr lang="pt-BR" smtClean="0"/>
              <a:pPr/>
              <a:t>05/12/2012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F62CC-4B0E-4870-87CA-039E67ACBE3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5370634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0EDD2-6E0E-4150-A567-68CB7D4C9132}" type="datetimeFigureOut">
              <a:rPr lang="pt-BR" smtClean="0"/>
              <a:pPr/>
              <a:t>05/12/2012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F62CC-4B0E-4870-87CA-039E67ACBE3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6257375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0EDD2-6E0E-4150-A567-68CB7D4C9132}" type="datetimeFigureOut">
              <a:rPr lang="pt-BR" smtClean="0"/>
              <a:pPr/>
              <a:t>05/12/2012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F62CC-4B0E-4870-87CA-039E67ACBE3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42477500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0EDD2-6E0E-4150-A567-68CB7D4C9132}" type="datetimeFigureOut">
              <a:rPr lang="pt-BR" smtClean="0"/>
              <a:pPr/>
              <a:t>05/12/2012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F62CC-4B0E-4870-87CA-039E67ACBE3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3210986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0EDD2-6E0E-4150-A567-68CB7D4C9132}" type="datetimeFigureOut">
              <a:rPr lang="pt-BR" smtClean="0"/>
              <a:pPr/>
              <a:t>05/12/2012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F62CC-4B0E-4870-87CA-039E67ACBE3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2069458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0EDD2-6E0E-4150-A567-68CB7D4C9132}" type="datetimeFigureOut">
              <a:rPr lang="pt-BR" smtClean="0"/>
              <a:pPr/>
              <a:t>05/12/2012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F62CC-4B0E-4870-87CA-039E67ACBE3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9485891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0EDD2-6E0E-4150-A567-68CB7D4C9132}" type="datetimeFigureOut">
              <a:rPr lang="pt-BR" smtClean="0"/>
              <a:pPr/>
              <a:t>05/12/2012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F62CC-4B0E-4870-87CA-039E67ACBE3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5107763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0EDD2-6E0E-4150-A567-68CB7D4C9132}" type="datetimeFigureOut">
              <a:rPr lang="pt-BR" smtClean="0"/>
              <a:pPr/>
              <a:t>05/12/2012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F62CC-4B0E-4870-87CA-039E67ACBE3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4047047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0EDD2-6E0E-4150-A567-68CB7D4C9132}" type="datetimeFigureOut">
              <a:rPr lang="pt-BR" smtClean="0"/>
              <a:pPr/>
              <a:t>05/12/2012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F62CC-4B0E-4870-87CA-039E67ACBE3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716615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0EDD2-6E0E-4150-A567-68CB7D4C9132}" type="datetimeFigureOut">
              <a:rPr lang="pt-BR" smtClean="0"/>
              <a:pPr/>
              <a:t>05/12/2012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F62CC-4B0E-4870-87CA-039E67ACBE3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430578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90EDD2-6E0E-4150-A567-68CB7D4C9132}" type="datetimeFigureOut">
              <a:rPr lang="pt-BR" smtClean="0"/>
              <a:pPr/>
              <a:t>05/12/2012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2F62CC-4B0E-4870-87CA-039E67ACBE3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2141251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0" y="116632"/>
            <a:ext cx="9906000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pt-BR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pt-BR" sz="28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O Grupo PET-Física convida a toda a comunidade acadêmica a participar do 3° Minicurso de Férias de Física.</a:t>
            </a:r>
          </a:p>
          <a:p>
            <a:pPr algn="just"/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dirty="0"/>
              <a:t>O Grupo PET-Física realizará </a:t>
            </a:r>
            <a:r>
              <a:rPr lang="pt-BR" dirty="0" smtClean="0"/>
              <a:t>nos dias 07 e 10 de Dezembro o III Minicurso </a:t>
            </a:r>
            <a:r>
              <a:rPr lang="pt-BR" dirty="0"/>
              <a:t>de Férias de </a:t>
            </a:r>
            <a:r>
              <a:rPr lang="pt-BR" dirty="0" smtClean="0"/>
              <a:t>Física, evento </a:t>
            </a:r>
            <a:r>
              <a:rPr lang="pt-BR" dirty="0"/>
              <a:t>voltado para acadêmicos de Física, Matemática, Engenharias e de áreas afins visando uma abordagem objetiva de temas de grande relevância para graduandos e graduados nas referidas áreas, interessados em ampliar </a:t>
            </a:r>
            <a:r>
              <a:rPr lang="pt-BR" dirty="0" smtClean="0"/>
              <a:t>seus conhecimentos.  </a:t>
            </a:r>
          </a:p>
          <a:p>
            <a:pPr algn="just"/>
            <a:r>
              <a:rPr lang="pt-BR" dirty="0"/>
              <a:t> </a:t>
            </a:r>
            <a:r>
              <a:rPr lang="pt-BR" dirty="0" smtClean="0"/>
              <a:t>                                                                  </a:t>
            </a:r>
            <a:r>
              <a:rPr lang="pt-BR" b="1" u="sng" dirty="0" smtClean="0">
                <a:latin typeface="Times New Roman" pitchFamily="18" charset="0"/>
                <a:cs typeface="Times New Roman" pitchFamily="18" charset="0"/>
              </a:rPr>
              <a:t>PROGRAMAÇÃO</a:t>
            </a:r>
          </a:p>
          <a:p>
            <a:pPr algn="just">
              <a:buClrTx/>
            </a:pPr>
            <a:endParaRPr lang="pt-BR" sz="800" b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pt-BR" sz="1400" b="1" dirty="0">
              <a:latin typeface="Times New Roman" pitchFamily="18" charset="0"/>
              <a:cs typeface="Times New Roman" pitchFamily="18" charset="0"/>
            </a:endParaRPr>
          </a:p>
          <a:p>
            <a:pPr marL="322326" indent="-285750" algn="just"/>
            <a:endParaRPr lang="pt-BR" sz="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ítulo 2"/>
          <p:cNvSpPr txBox="1">
            <a:spLocks/>
          </p:cNvSpPr>
          <p:nvPr/>
        </p:nvSpPr>
        <p:spPr>
          <a:xfrm>
            <a:off x="288471" y="3573016"/>
            <a:ext cx="9333235" cy="4392488"/>
          </a:xfrm>
          <a:prstGeom prst="rect">
            <a:avLst/>
          </a:prstGeom>
          <a:ln>
            <a:noFill/>
          </a:ln>
        </p:spPr>
        <p:txBody>
          <a:bodyPr vert="horz" lIns="182880" tIns="0">
            <a:noAutofit/>
          </a:bodyPr>
          <a:lstStyle>
            <a:lvl1pPr marL="36576" indent="0" algn="r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2000" kern="1200">
                <a:solidFill>
                  <a:schemeClr val="bg2">
                    <a:shade val="2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250"/>
              </a:spcBef>
              <a:buClr>
                <a:schemeClr val="accent1"/>
              </a:buClr>
              <a:buSzPct val="100000"/>
              <a:buFont typeface="Verdana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250"/>
              </a:spcBef>
              <a:buClr>
                <a:schemeClr val="accent2">
                  <a:tint val="85000"/>
                  <a:satMod val="285000"/>
                </a:schemeClr>
              </a:buClr>
              <a:buSzPct val="100000"/>
              <a:buFont typeface="Wingdings 2"/>
              <a:buNone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230"/>
              </a:spcBef>
              <a:buClr>
                <a:schemeClr val="accent2">
                  <a:tint val="85000"/>
                  <a:satMod val="285000"/>
                </a:schemeClr>
              </a:buClr>
              <a:buSzPct val="112000"/>
              <a:buFont typeface="Verdana"/>
              <a:buNone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None/>
              <a:defRPr kumimoji="0" sz="1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None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ts val="257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None/>
              <a:defRPr kumimoji="0" sz="15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None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322326" indent="-285750" algn="just"/>
            <a:endParaRPr lang="pt-BR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1762082" y="323363"/>
            <a:ext cx="640871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600" b="1" i="1" dirty="0" smtClean="0">
                <a:ln cmpd="sng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101600">
                    <a:schemeClr val="accent1">
                      <a:lumMod val="40000"/>
                      <a:lumOff val="60000"/>
                      <a:alpha val="40000"/>
                    </a:schemeClr>
                  </a:glow>
                  <a:innerShdw blurRad="203200" dist="266700" dir="18900000">
                    <a:prstClr val="black">
                      <a:alpha val="50000"/>
                    </a:prstClr>
                  </a:innerShdw>
                </a:effectLst>
                <a:latin typeface="Times New Roman" pitchFamily="18" charset="0"/>
                <a:cs typeface="Times New Roman" pitchFamily="18" charset="0"/>
              </a:rPr>
              <a:t>3° Minicurso de Férias de Física</a:t>
            </a:r>
            <a:endParaRPr lang="pt-BR" sz="3600" dirty="0"/>
          </a:p>
        </p:txBody>
      </p:sp>
      <p:sp>
        <p:nvSpPr>
          <p:cNvPr id="5" name="Retângulo 4"/>
          <p:cNvSpPr/>
          <p:nvPr/>
        </p:nvSpPr>
        <p:spPr>
          <a:xfrm>
            <a:off x="0" y="3068960"/>
            <a:ext cx="4953000" cy="3293209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just"/>
            <a:r>
              <a:rPr lang="pt-BR" sz="1600" b="1" dirty="0" smtClean="0"/>
              <a:t>1_Microscopia </a:t>
            </a:r>
            <a:r>
              <a:rPr lang="pt-BR" sz="1600" b="1" dirty="0"/>
              <a:t>de Força </a:t>
            </a:r>
            <a:r>
              <a:rPr lang="pt-BR" sz="1600" b="1" dirty="0" smtClean="0"/>
              <a:t>Atômica</a:t>
            </a:r>
            <a:endParaRPr lang="pt-BR" sz="1600" dirty="0" smtClean="0"/>
          </a:p>
          <a:p>
            <a:pPr algn="just"/>
            <a:r>
              <a:rPr lang="pt-BR" sz="1600" dirty="0" smtClean="0"/>
              <a:t>Ministrante</a:t>
            </a:r>
            <a:r>
              <a:rPr lang="pt-BR" sz="1600" dirty="0"/>
              <a:t>: Dr. Henrique Duarte </a:t>
            </a:r>
            <a:r>
              <a:rPr lang="pt-BR" sz="1600" dirty="0" smtClean="0"/>
              <a:t>Filho</a:t>
            </a:r>
            <a:endParaRPr lang="pt-BR" sz="1600" dirty="0"/>
          </a:p>
          <a:p>
            <a:pPr algn="just"/>
            <a:r>
              <a:rPr lang="pt-BR" sz="1600" b="1" dirty="0"/>
              <a:t> </a:t>
            </a:r>
            <a:endParaRPr lang="pt-BR" sz="1600" dirty="0"/>
          </a:p>
          <a:p>
            <a:pPr lvl="0" algn="just"/>
            <a:r>
              <a:rPr lang="pt-BR" sz="1600" b="1" dirty="0" smtClean="0"/>
              <a:t>2_Oscilador </a:t>
            </a:r>
            <a:r>
              <a:rPr lang="pt-BR" sz="1600" b="1" dirty="0"/>
              <a:t>Harmônico: Tratamento </a:t>
            </a:r>
            <a:r>
              <a:rPr lang="pt-BR" sz="1600" b="1" dirty="0" smtClean="0"/>
              <a:t>Quântico</a:t>
            </a:r>
            <a:endParaRPr lang="pt-BR" sz="1600" dirty="0"/>
          </a:p>
          <a:p>
            <a:pPr algn="just"/>
            <a:r>
              <a:rPr lang="pt-BR" sz="1600" dirty="0"/>
              <a:t>Ministrante: Dr. Robert Ronald </a:t>
            </a:r>
            <a:r>
              <a:rPr lang="pt-BR" sz="1600" dirty="0" smtClean="0"/>
              <a:t>Maguiña</a:t>
            </a:r>
            <a:r>
              <a:rPr lang="pt-BR" sz="1600" dirty="0"/>
              <a:t> </a:t>
            </a:r>
            <a:r>
              <a:rPr lang="pt-BR" sz="1600" dirty="0" smtClean="0"/>
              <a:t>Zamora</a:t>
            </a:r>
            <a:endParaRPr lang="pt-BR" sz="1600" dirty="0"/>
          </a:p>
          <a:p>
            <a:pPr algn="just"/>
            <a:r>
              <a:rPr lang="pt-BR" sz="1600" b="1" dirty="0"/>
              <a:t> </a:t>
            </a:r>
            <a:endParaRPr lang="pt-BR" sz="1600" dirty="0"/>
          </a:p>
          <a:p>
            <a:pPr lvl="0" algn="just"/>
            <a:r>
              <a:rPr lang="pt-BR" sz="1600" b="1" dirty="0" smtClean="0"/>
              <a:t>3_Mecânica </a:t>
            </a:r>
            <a:r>
              <a:rPr lang="pt-BR" sz="1600" b="1" dirty="0"/>
              <a:t>Molecular: Alguns Princípios </a:t>
            </a:r>
            <a:r>
              <a:rPr lang="pt-BR" sz="1600" b="1" dirty="0" smtClean="0"/>
              <a:t>e</a:t>
            </a:r>
          </a:p>
          <a:p>
            <a:pPr lvl="0" algn="just"/>
            <a:r>
              <a:rPr lang="pt-BR" sz="1600" b="1" dirty="0" smtClean="0"/>
              <a:t> Aplicações</a:t>
            </a:r>
            <a:endParaRPr lang="pt-BR" sz="1600" dirty="0"/>
          </a:p>
          <a:p>
            <a:pPr algn="just"/>
            <a:r>
              <a:rPr lang="en-US" sz="1600" dirty="0"/>
              <a:t>Ministrante: Dr. Rafael Martinez Rodrigues</a:t>
            </a:r>
            <a:endParaRPr lang="pt-BR" sz="1600" dirty="0"/>
          </a:p>
          <a:p>
            <a:pPr algn="just"/>
            <a:r>
              <a:rPr lang="en-US" sz="1600" b="1" dirty="0"/>
              <a:t> </a:t>
            </a:r>
            <a:endParaRPr lang="pt-BR" sz="1600" dirty="0"/>
          </a:p>
          <a:p>
            <a:pPr lvl="0" algn="just"/>
            <a:r>
              <a:rPr lang="pt-BR" sz="1600" b="1" dirty="0" smtClean="0"/>
              <a:t>4_Equação </a:t>
            </a:r>
            <a:r>
              <a:rPr lang="pt-BR" sz="1600" b="1" dirty="0"/>
              <a:t>de Euler Em coordenadas Esféricas </a:t>
            </a:r>
            <a:endParaRPr lang="pt-BR" sz="1600" b="1" dirty="0" smtClean="0"/>
          </a:p>
          <a:p>
            <a:pPr lvl="0" algn="just"/>
            <a:r>
              <a:rPr lang="pt-BR" sz="1600" b="1" dirty="0" smtClean="0"/>
              <a:t>aplicada </a:t>
            </a:r>
            <a:r>
              <a:rPr lang="pt-BR" sz="1600" b="1" dirty="0"/>
              <a:t>a um fluido Ideal </a:t>
            </a:r>
            <a:endParaRPr lang="pt-BR" sz="1600" dirty="0"/>
          </a:p>
          <a:p>
            <a:pPr algn="just"/>
            <a:r>
              <a:rPr lang="pt-BR" sz="1600" dirty="0"/>
              <a:t>Ministrante: Esp. Robert Saraiva Matos</a:t>
            </a:r>
            <a:endParaRPr lang="pt-BR" sz="1600" dirty="0">
              <a:effectLst/>
            </a:endParaRPr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198335688"/>
              </p:ext>
            </p:extLst>
          </p:nvPr>
        </p:nvGraphicFramePr>
        <p:xfrm>
          <a:off x="4457251" y="3333560"/>
          <a:ext cx="5164455" cy="1761238"/>
        </p:xfrm>
        <a:graphic>
          <a:graphicData uri="http://schemas.openxmlformats.org/drawingml/2006/table">
            <a:tbl>
              <a:tblPr firstRow="1" firstCol="1" bandRow="1"/>
              <a:tblGrid>
                <a:gridCol w="1721485"/>
                <a:gridCol w="1721485"/>
                <a:gridCol w="1721485"/>
              </a:tblGrid>
              <a:tr h="45288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Horários</a:t>
                      </a:r>
                      <a:endParaRPr lang="pt-B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Sexta-feira</a:t>
                      </a:r>
                      <a:endParaRPr lang="pt-B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(07/12)</a:t>
                      </a:r>
                      <a:endParaRPr lang="pt-B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Segunda-feira (10/12)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641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8:00h às 10:00h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pt-B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641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10:00h às 12:00h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pt-B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12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14:00 às 16:00h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endParaRPr lang="pt-B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641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16:00h às 18:00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endParaRPr lang="pt-B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pt-B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69453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609</TotalTime>
  <Words>127</Words>
  <Application>Microsoft Office PowerPoint</Application>
  <PresentationFormat>Papel A4 (210 x 297 mm)</PresentationFormat>
  <Paragraphs>36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 Promoção de Eventos Acadêmico</dc:title>
  <dc:creator>PET</dc:creator>
  <cp:lastModifiedBy>cleide</cp:lastModifiedBy>
  <cp:revision>82</cp:revision>
  <dcterms:created xsi:type="dcterms:W3CDTF">2011-06-02T16:13:39Z</dcterms:created>
  <dcterms:modified xsi:type="dcterms:W3CDTF">2012-12-05T12:44:54Z</dcterms:modified>
</cp:coreProperties>
</file>