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68" r:id="rId4"/>
    <p:sldId id="269" r:id="rId5"/>
    <p:sldId id="266" r:id="rId6"/>
    <p:sldId id="267" r:id="rId7"/>
    <p:sldId id="265" r:id="rId8"/>
    <p:sldId id="258" r:id="rId9"/>
    <p:sldId id="264" r:id="rId10"/>
    <p:sldId id="263" r:id="rId11"/>
    <p:sldId id="257" r:id="rId12"/>
    <p:sldId id="262" r:id="rId13"/>
    <p:sldId id="259" r:id="rId14"/>
    <p:sldId id="260" r:id="rId15"/>
    <p:sldId id="261" r:id="rId1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6" d="100"/>
          <a:sy n="36" d="100"/>
        </p:scale>
        <p:origin x="-72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t>14/1/2013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cuments and Settings\PET2\Meus documentos\xadrez\select\P10705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04659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42" name="Picture 2" descr="D:\Documents and Settings\PET2\Meus documentos\xadrez\select\P10706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" y="0"/>
            <a:ext cx="91402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7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1266" name="Picture 2" descr="D:\Documents and Settings\PET2\Meus documentos\xadrez\select\P10706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28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2290" name="Picture 2" descr="D:\Documents and Settings\PET2\Meus documentos\xadrez\select\P1070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77" y="-1"/>
            <a:ext cx="9169477" cy="6876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614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3314" name="Picture 2" descr="D:\Documents and Settings\PET2\Meus documentos\xadrez\select\P10706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400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4338" name="Picture 2" descr="D:\Documents and Settings\PET2\Meus documentos\xadrez\select\P10706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074" y="0"/>
            <a:ext cx="9172073" cy="687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7114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5362" name="Picture 2" descr="D:\Documents and Settings\PET2\Meus documentos\xadrez\select\P107067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6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ocuments and Settings\PET2\Meus documentos\xadrez\select\P1070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586"/>
            <a:ext cx="9108145" cy="683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384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ocuments and Settings\PET2\Meus documentos\xadrez\select\P10705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55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Documents and Settings\PET2\Meus documentos\xadrez\select\P10706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2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664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5122" name="Picture 2" descr="D:\Documents and Settings\PET2\Meus documentos\xadrez\select\P10706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91"/>
            <a:ext cx="9144000" cy="6857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799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 descr="D:\Documents and Settings\PET2\Meus documentos\xadrez\select\P10706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" y="0"/>
            <a:ext cx="914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0284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7170" name="Picture 2" descr="D:\Documents and Settings\PET2\Meus documentos\xadrez\select\P10706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27" y="0"/>
            <a:ext cx="914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820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8194" name="Picture 2" descr="D:\Documents and Settings\PET2\Meus documentos\xadrez\select\P10706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0325"/>
            <a:ext cx="9225371" cy="691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504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9219" name="Picture 3" descr="D:\Documents and Settings\PET2\Meus documentos\xadrez\select\P10706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682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Apresentação na tela (4:3)</PresentationFormat>
  <Paragraphs>0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15</vt:i4>
      </vt:variant>
    </vt:vector>
  </HeadingPairs>
  <TitlesOfParts>
    <vt:vector size="16" baseType="lpstr"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PET2</cp:lastModifiedBy>
  <cp:revision>1</cp:revision>
  <dcterms:modified xsi:type="dcterms:W3CDTF">2013-01-14T19:55:44Z</dcterms:modified>
</cp:coreProperties>
</file>