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65" r:id="rId8"/>
    <p:sldId id="266" r:id="rId9"/>
    <p:sldId id="267" r:id="rId10"/>
    <p:sldId id="270" r:id="rId11"/>
    <p:sldId id="271" r:id="rId12"/>
    <p:sldId id="272" r:id="rId13"/>
    <p:sldId id="274" r:id="rId14"/>
    <p:sldId id="268" r:id="rId15"/>
    <p:sldId id="269" r:id="rId16"/>
    <p:sldId id="275" r:id="rId17"/>
    <p:sldId id="276" r:id="rId18"/>
    <p:sldId id="280" r:id="rId1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" d="100"/>
          <a:sy n="10" d="100"/>
        </p:scale>
        <p:origin x="-1560" y="-7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31/1/2013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31/1/2013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31/1/2013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31/1/2013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31/1/2013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31/1/2013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31/1/2013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31/1/2013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31/1/2013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31/1/2013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31/1/2013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00DB3-DBF0-4086-B675-117E7A9610B8}" type="datetimeFigureOut">
              <a:rPr lang="pt-BR" smtClean="0"/>
              <a:pPr/>
              <a:t>31/1/2013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PC 1\Desktop\fotos do nancy\DSC013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PC 1\Desktop\fotos do nancy\DSC013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PC 1\Desktop\fotos do nancy\DSC014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PC 1\Desktop\fotos do nancy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PC 1\Desktop\fotos do nancy\P10707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PC 1\Desktop\fotos do nancy\DSC014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PC 1\Desktop\fotos do nancy\DSC014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PC 1\Desktop\fotos do nancy\DSC014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PC 1\Desktop\fotos do nancy\DSC014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PC 1\Desktop\fotos do nancy\P10707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PC 1\Desktop\fotos do nancy\DSC014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634" y="0"/>
            <a:ext cx="9173634" cy="6880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PC 1\Desktop\fotos do nancy\DSC014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PC 1\Desktop\fotos do nancy\DSC014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PC 1\Desktop\fotos do nancy\DSC014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PC 1\Desktop\fotos do nancy\DSC014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PC 1\Desktop\fotos do nancy\P10707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3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PC 1\Desktop\fotos do nancy\P10707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93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PC 1\Desktop\fotos do nancy\P107077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93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PresentationFormat>Apresentação na tela (4:3)</PresentationFormat>
  <Paragraphs>0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19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LABMAT</cp:lastModifiedBy>
  <cp:revision>2</cp:revision>
  <dcterms:modified xsi:type="dcterms:W3CDTF">2013-01-31T13:57:24Z</dcterms:modified>
</cp:coreProperties>
</file>