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Quicksand Bold" charset="1" panose="00000000000000000000"/>
      <p:regular r:id="rId11"/>
    </p:embeddedFont>
    <p:embeddedFont>
      <p:font typeface="Quicksan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8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9218" y="354729"/>
            <a:ext cx="1669961" cy="2140976"/>
          </a:xfrm>
          <a:custGeom>
            <a:avLst/>
            <a:gdLst/>
            <a:ahLst/>
            <a:cxnLst/>
            <a:rect r="r" b="b" t="t" l="l"/>
            <a:pathLst>
              <a:path h="2140976" w="1669961">
                <a:moveTo>
                  <a:pt x="0" y="0"/>
                </a:moveTo>
                <a:lnTo>
                  <a:pt x="1669961" y="0"/>
                </a:lnTo>
                <a:lnTo>
                  <a:pt x="1669961" y="2140976"/>
                </a:lnTo>
                <a:lnTo>
                  <a:pt x="0" y="2140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26699" y="391735"/>
            <a:ext cx="2103970" cy="2103970"/>
          </a:xfrm>
          <a:custGeom>
            <a:avLst/>
            <a:gdLst/>
            <a:ahLst/>
            <a:cxnLst/>
            <a:rect r="r" b="b" t="t" l="l"/>
            <a:pathLst>
              <a:path h="2103970" w="2103970">
                <a:moveTo>
                  <a:pt x="0" y="0"/>
                </a:moveTo>
                <a:lnTo>
                  <a:pt x="2103969" y="0"/>
                </a:lnTo>
                <a:lnTo>
                  <a:pt x="2103969" y="2103970"/>
                </a:lnTo>
                <a:lnTo>
                  <a:pt x="0" y="2103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-1285227" y="8528906"/>
            <a:ext cx="21049626" cy="7539593"/>
          </a:xfrm>
          <a:custGeom>
            <a:avLst/>
            <a:gdLst/>
            <a:ahLst/>
            <a:cxnLst/>
            <a:rect r="r" b="b" t="t" l="l"/>
            <a:pathLst>
              <a:path h="7539593" w="21049626">
                <a:moveTo>
                  <a:pt x="0" y="0"/>
                </a:moveTo>
                <a:lnTo>
                  <a:pt x="21049626" y="0"/>
                </a:lnTo>
                <a:lnTo>
                  <a:pt x="21049626" y="7539593"/>
                </a:lnTo>
                <a:lnTo>
                  <a:pt x="0" y="7539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13406" y="80609"/>
            <a:ext cx="1989067" cy="1443720"/>
          </a:xfrm>
          <a:custGeom>
            <a:avLst/>
            <a:gdLst/>
            <a:ahLst/>
            <a:cxnLst/>
            <a:rect r="r" b="b" t="t" l="l"/>
            <a:pathLst>
              <a:path h="1443720" w="1989067">
                <a:moveTo>
                  <a:pt x="0" y="0"/>
                </a:moveTo>
                <a:lnTo>
                  <a:pt x="1989066" y="0"/>
                </a:lnTo>
                <a:lnTo>
                  <a:pt x="1989066" y="1443720"/>
                </a:lnTo>
                <a:lnTo>
                  <a:pt x="0" y="144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834" t="-23540" r="-14400" b="-5175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2463" y="9258300"/>
            <a:ext cx="1229821" cy="924229"/>
          </a:xfrm>
          <a:custGeom>
            <a:avLst/>
            <a:gdLst/>
            <a:ahLst/>
            <a:cxnLst/>
            <a:rect r="r" b="b" t="t" l="l"/>
            <a:pathLst>
              <a:path h="924229" w="1229821">
                <a:moveTo>
                  <a:pt x="0" y="0"/>
                </a:moveTo>
                <a:lnTo>
                  <a:pt x="1229821" y="0"/>
                </a:lnTo>
                <a:lnTo>
                  <a:pt x="1229821" y="924229"/>
                </a:lnTo>
                <a:lnTo>
                  <a:pt x="0" y="924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34119" y="9225084"/>
            <a:ext cx="1485991" cy="990661"/>
          </a:xfrm>
          <a:custGeom>
            <a:avLst/>
            <a:gdLst/>
            <a:ahLst/>
            <a:cxnLst/>
            <a:rect r="r" b="b" t="t" l="l"/>
            <a:pathLst>
              <a:path h="990661" w="1485991">
                <a:moveTo>
                  <a:pt x="0" y="0"/>
                </a:moveTo>
                <a:lnTo>
                  <a:pt x="1485991" y="0"/>
                </a:lnTo>
                <a:lnTo>
                  <a:pt x="1485991" y="990661"/>
                </a:lnTo>
                <a:lnTo>
                  <a:pt x="0" y="990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48860" y="9489410"/>
            <a:ext cx="1177722" cy="629925"/>
          </a:xfrm>
          <a:custGeom>
            <a:avLst/>
            <a:gdLst/>
            <a:ahLst/>
            <a:cxnLst/>
            <a:rect r="r" b="b" t="t" l="l"/>
            <a:pathLst>
              <a:path h="629925" w="1177722">
                <a:moveTo>
                  <a:pt x="0" y="0"/>
                </a:moveTo>
                <a:lnTo>
                  <a:pt x="1177722" y="0"/>
                </a:lnTo>
                <a:lnTo>
                  <a:pt x="1177722" y="629925"/>
                </a:lnTo>
                <a:lnTo>
                  <a:pt x="0" y="629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6631" r="0" b="-4033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55332" y="9352995"/>
            <a:ext cx="1968508" cy="734838"/>
          </a:xfrm>
          <a:custGeom>
            <a:avLst/>
            <a:gdLst/>
            <a:ahLst/>
            <a:cxnLst/>
            <a:rect r="r" b="b" t="t" l="l"/>
            <a:pathLst>
              <a:path h="734838" w="1968508">
                <a:moveTo>
                  <a:pt x="0" y="0"/>
                </a:moveTo>
                <a:lnTo>
                  <a:pt x="1968508" y="0"/>
                </a:lnTo>
                <a:lnTo>
                  <a:pt x="1968508" y="734839"/>
                </a:lnTo>
                <a:lnTo>
                  <a:pt x="0" y="734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48589" y="9131311"/>
            <a:ext cx="879174" cy="988024"/>
          </a:xfrm>
          <a:custGeom>
            <a:avLst/>
            <a:gdLst/>
            <a:ahLst/>
            <a:cxnLst/>
            <a:rect r="r" b="b" t="t" l="l"/>
            <a:pathLst>
              <a:path h="988024" w="879174">
                <a:moveTo>
                  <a:pt x="0" y="0"/>
                </a:moveTo>
                <a:lnTo>
                  <a:pt x="879174" y="0"/>
                </a:lnTo>
                <a:lnTo>
                  <a:pt x="879174" y="988024"/>
                </a:lnTo>
                <a:lnTo>
                  <a:pt x="0" y="988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9162" y="9131311"/>
            <a:ext cx="1355073" cy="956522"/>
          </a:xfrm>
          <a:custGeom>
            <a:avLst/>
            <a:gdLst/>
            <a:ahLst/>
            <a:cxnLst/>
            <a:rect r="r" b="b" t="t" l="l"/>
            <a:pathLst>
              <a:path h="956522" w="1355073">
                <a:moveTo>
                  <a:pt x="0" y="0"/>
                </a:moveTo>
                <a:lnTo>
                  <a:pt x="1355073" y="0"/>
                </a:lnTo>
                <a:lnTo>
                  <a:pt x="1355073" y="956523"/>
                </a:lnTo>
                <a:lnTo>
                  <a:pt x="0" y="956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30668" y="9033250"/>
            <a:ext cx="1040523" cy="1054584"/>
          </a:xfrm>
          <a:custGeom>
            <a:avLst/>
            <a:gdLst/>
            <a:ahLst/>
            <a:cxnLst/>
            <a:rect r="r" b="b" t="t" l="l"/>
            <a:pathLst>
              <a:path h="1054584" w="1040523">
                <a:moveTo>
                  <a:pt x="0" y="0"/>
                </a:moveTo>
                <a:lnTo>
                  <a:pt x="1040523" y="0"/>
                </a:lnTo>
                <a:lnTo>
                  <a:pt x="1040523" y="1054584"/>
                </a:lnTo>
                <a:lnTo>
                  <a:pt x="0" y="1054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694029" y="1476704"/>
            <a:ext cx="10427819" cy="199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9"/>
              </a:lnSpc>
            </a:pPr>
            <a:r>
              <a:rPr lang="en-US" sz="22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2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MINISTÉRIO DA EDUCAÇÃO</a:t>
            </a:r>
          </a:p>
          <a:p>
            <a:pPr algn="ctr">
              <a:lnSpc>
                <a:spcPts val="3169"/>
              </a:lnSpc>
            </a:pPr>
            <a:r>
              <a:rPr lang="en-US" sz="22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FUNDAÇÃO UNIVERSIDADE FEDERAL DO AMAPÁ -UNIFAP</a:t>
            </a:r>
          </a:p>
          <a:p>
            <a:pPr algn="ctr">
              <a:lnSpc>
                <a:spcPts val="3169"/>
              </a:lnSpc>
            </a:pPr>
            <a:r>
              <a:rPr lang="en-US" b="true" sz="2263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 SEMINÁRIO DE DESENVOLVIMENTO REGIONAL: AMAZÔNIA, SUSTENTABILIDADE E BEM VIVER</a:t>
            </a:r>
          </a:p>
          <a:p>
            <a:pPr algn="ctr">
              <a:lnSpc>
                <a:spcPts val="3169"/>
              </a:lnSpc>
            </a:pPr>
            <a:r>
              <a:rPr lang="en-US" b="true" sz="2263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25677" y="4456142"/>
            <a:ext cx="10427819" cy="66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9"/>
              </a:lnSpc>
            </a:pP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TÍTULO DO TRABALHO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2463" y="5787852"/>
            <a:ext cx="9383434" cy="2741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Autores: Nome, sobrenome e SIGLA da Instituição </a:t>
            </a:r>
          </a:p>
          <a:p>
            <a:pPr algn="l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xxxxx</a:t>
            </a:r>
          </a:p>
          <a:p>
            <a:pPr algn="l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xxxxx</a:t>
            </a:r>
          </a:p>
          <a:p>
            <a:pPr algn="l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xxxxxxxx</a:t>
            </a:r>
          </a:p>
          <a:p>
            <a:pPr algn="l">
              <a:lnSpc>
                <a:spcPts val="4416"/>
              </a:lnSpc>
            </a:pPr>
            <a:r>
              <a:rPr lang="en-US" sz="315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xxx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285227" y="8528906"/>
            <a:ext cx="21049626" cy="7539593"/>
          </a:xfrm>
          <a:custGeom>
            <a:avLst/>
            <a:gdLst/>
            <a:ahLst/>
            <a:cxnLst/>
            <a:rect r="r" b="b" t="t" l="l"/>
            <a:pathLst>
              <a:path h="7539593" w="21049626">
                <a:moveTo>
                  <a:pt x="0" y="0"/>
                </a:moveTo>
                <a:lnTo>
                  <a:pt x="21049626" y="0"/>
                </a:lnTo>
                <a:lnTo>
                  <a:pt x="21049626" y="7539593"/>
                </a:lnTo>
                <a:lnTo>
                  <a:pt x="0" y="7539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5226" y="9007407"/>
            <a:ext cx="842733" cy="1080427"/>
          </a:xfrm>
          <a:custGeom>
            <a:avLst/>
            <a:gdLst/>
            <a:ahLst/>
            <a:cxnLst/>
            <a:rect r="r" b="b" t="t" l="l"/>
            <a:pathLst>
              <a:path h="1080427" w="842733">
                <a:moveTo>
                  <a:pt x="0" y="0"/>
                </a:moveTo>
                <a:lnTo>
                  <a:pt x="842733" y="0"/>
                </a:lnTo>
                <a:lnTo>
                  <a:pt x="842733" y="1080427"/>
                </a:lnTo>
                <a:lnTo>
                  <a:pt x="0" y="10804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3047" y="8966453"/>
            <a:ext cx="1162334" cy="1162334"/>
          </a:xfrm>
          <a:custGeom>
            <a:avLst/>
            <a:gdLst/>
            <a:ahLst/>
            <a:cxnLst/>
            <a:rect r="r" b="b" t="t" l="l"/>
            <a:pathLst>
              <a:path h="1162334" w="1162334">
                <a:moveTo>
                  <a:pt x="0" y="0"/>
                </a:moveTo>
                <a:lnTo>
                  <a:pt x="1162334" y="0"/>
                </a:lnTo>
                <a:lnTo>
                  <a:pt x="1162334" y="1162334"/>
                </a:lnTo>
                <a:lnTo>
                  <a:pt x="0" y="116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35589" y="9195106"/>
            <a:ext cx="1229821" cy="924229"/>
          </a:xfrm>
          <a:custGeom>
            <a:avLst/>
            <a:gdLst/>
            <a:ahLst/>
            <a:cxnLst/>
            <a:rect r="r" b="b" t="t" l="l"/>
            <a:pathLst>
              <a:path h="924229" w="1229821">
                <a:moveTo>
                  <a:pt x="0" y="0"/>
                </a:moveTo>
                <a:lnTo>
                  <a:pt x="1229821" y="0"/>
                </a:lnTo>
                <a:lnTo>
                  <a:pt x="1229821" y="924229"/>
                </a:lnTo>
                <a:lnTo>
                  <a:pt x="0" y="924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82681" y="9225084"/>
            <a:ext cx="1485991" cy="990661"/>
          </a:xfrm>
          <a:custGeom>
            <a:avLst/>
            <a:gdLst/>
            <a:ahLst/>
            <a:cxnLst/>
            <a:rect r="r" b="b" t="t" l="l"/>
            <a:pathLst>
              <a:path h="990661" w="1485991">
                <a:moveTo>
                  <a:pt x="0" y="0"/>
                </a:moveTo>
                <a:lnTo>
                  <a:pt x="1485991" y="0"/>
                </a:lnTo>
                <a:lnTo>
                  <a:pt x="1485991" y="990661"/>
                </a:lnTo>
                <a:lnTo>
                  <a:pt x="0" y="990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05830" y="9394715"/>
            <a:ext cx="1177722" cy="629925"/>
          </a:xfrm>
          <a:custGeom>
            <a:avLst/>
            <a:gdLst/>
            <a:ahLst/>
            <a:cxnLst/>
            <a:rect r="r" b="b" t="t" l="l"/>
            <a:pathLst>
              <a:path h="629925" w="1177722">
                <a:moveTo>
                  <a:pt x="0" y="0"/>
                </a:moveTo>
                <a:lnTo>
                  <a:pt x="1177721" y="0"/>
                </a:lnTo>
                <a:lnTo>
                  <a:pt x="1177721" y="629924"/>
                </a:lnTo>
                <a:lnTo>
                  <a:pt x="0" y="6299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6631" r="0" b="-4033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91283" y="9342258"/>
            <a:ext cx="1968508" cy="734838"/>
          </a:xfrm>
          <a:custGeom>
            <a:avLst/>
            <a:gdLst/>
            <a:ahLst/>
            <a:cxnLst/>
            <a:rect r="r" b="b" t="t" l="l"/>
            <a:pathLst>
              <a:path h="734838" w="1968508">
                <a:moveTo>
                  <a:pt x="0" y="0"/>
                </a:moveTo>
                <a:lnTo>
                  <a:pt x="1968508" y="0"/>
                </a:lnTo>
                <a:lnTo>
                  <a:pt x="1968508" y="734838"/>
                </a:lnTo>
                <a:lnTo>
                  <a:pt x="0" y="734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67523" y="9131311"/>
            <a:ext cx="879174" cy="988024"/>
          </a:xfrm>
          <a:custGeom>
            <a:avLst/>
            <a:gdLst/>
            <a:ahLst/>
            <a:cxnLst/>
            <a:rect r="r" b="b" t="t" l="l"/>
            <a:pathLst>
              <a:path h="988024" w="879174">
                <a:moveTo>
                  <a:pt x="0" y="0"/>
                </a:moveTo>
                <a:lnTo>
                  <a:pt x="879174" y="0"/>
                </a:lnTo>
                <a:lnTo>
                  <a:pt x="879174" y="988024"/>
                </a:lnTo>
                <a:lnTo>
                  <a:pt x="0" y="988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53496" y="9131311"/>
            <a:ext cx="1355073" cy="956522"/>
          </a:xfrm>
          <a:custGeom>
            <a:avLst/>
            <a:gdLst/>
            <a:ahLst/>
            <a:cxnLst/>
            <a:rect r="r" b="b" t="t" l="l"/>
            <a:pathLst>
              <a:path h="956522" w="1355073">
                <a:moveTo>
                  <a:pt x="0" y="0"/>
                </a:moveTo>
                <a:lnTo>
                  <a:pt x="1355073" y="0"/>
                </a:lnTo>
                <a:lnTo>
                  <a:pt x="1355073" y="956523"/>
                </a:lnTo>
                <a:lnTo>
                  <a:pt x="0" y="956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30668" y="9033250"/>
            <a:ext cx="1040523" cy="1054584"/>
          </a:xfrm>
          <a:custGeom>
            <a:avLst/>
            <a:gdLst/>
            <a:ahLst/>
            <a:cxnLst/>
            <a:rect r="r" b="b" t="t" l="l"/>
            <a:pathLst>
              <a:path h="1054584" w="1040523">
                <a:moveTo>
                  <a:pt x="0" y="0"/>
                </a:moveTo>
                <a:lnTo>
                  <a:pt x="1040523" y="0"/>
                </a:lnTo>
                <a:lnTo>
                  <a:pt x="1040523" y="1054584"/>
                </a:lnTo>
                <a:lnTo>
                  <a:pt x="0" y="1054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91283" y="461494"/>
            <a:ext cx="8766551" cy="8229600"/>
          </a:xfrm>
          <a:custGeom>
            <a:avLst/>
            <a:gdLst/>
            <a:ahLst/>
            <a:cxnLst/>
            <a:rect r="r" b="b" t="t" l="l"/>
            <a:pathLst>
              <a:path h="8229600" w="8766551">
                <a:moveTo>
                  <a:pt x="0" y="0"/>
                </a:moveTo>
                <a:lnTo>
                  <a:pt x="8766551" y="0"/>
                </a:lnTo>
                <a:lnTo>
                  <a:pt x="8766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4527" y="569996"/>
            <a:ext cx="9785737" cy="6150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9"/>
              </a:lnSpc>
            </a:pPr>
            <a:r>
              <a:rPr lang="en-US" sz="38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apresentador(a) do trabalho poderá utilizar este espaço para descrever/(utilizar figuras ou imagens) de modo sintético o trabalho submetido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</a:p>
          <a:p>
            <a:pPr algn="ctr">
              <a:lnSpc>
                <a:spcPts val="5409"/>
              </a:lnSpc>
            </a:pPr>
          </a:p>
          <a:p>
            <a:pPr algn="ctr">
              <a:lnSpc>
                <a:spcPts val="5409"/>
              </a:lnSpc>
            </a:pPr>
            <a:r>
              <a:rPr lang="en-US" b="true" sz="3863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poderá realizar a apresentação do trabalho em um tempo máximo de 10 minutos. 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285227" y="8528906"/>
            <a:ext cx="21049626" cy="7539593"/>
          </a:xfrm>
          <a:custGeom>
            <a:avLst/>
            <a:gdLst/>
            <a:ahLst/>
            <a:cxnLst/>
            <a:rect r="r" b="b" t="t" l="l"/>
            <a:pathLst>
              <a:path h="7539593" w="21049626">
                <a:moveTo>
                  <a:pt x="0" y="0"/>
                </a:moveTo>
                <a:lnTo>
                  <a:pt x="21049626" y="0"/>
                </a:lnTo>
                <a:lnTo>
                  <a:pt x="21049626" y="7539593"/>
                </a:lnTo>
                <a:lnTo>
                  <a:pt x="0" y="7539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5226" y="9007407"/>
            <a:ext cx="842733" cy="1080427"/>
          </a:xfrm>
          <a:custGeom>
            <a:avLst/>
            <a:gdLst/>
            <a:ahLst/>
            <a:cxnLst/>
            <a:rect r="r" b="b" t="t" l="l"/>
            <a:pathLst>
              <a:path h="1080427" w="842733">
                <a:moveTo>
                  <a:pt x="0" y="0"/>
                </a:moveTo>
                <a:lnTo>
                  <a:pt x="842733" y="0"/>
                </a:lnTo>
                <a:lnTo>
                  <a:pt x="842733" y="1080427"/>
                </a:lnTo>
                <a:lnTo>
                  <a:pt x="0" y="10804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3047" y="8966453"/>
            <a:ext cx="1162334" cy="1162334"/>
          </a:xfrm>
          <a:custGeom>
            <a:avLst/>
            <a:gdLst/>
            <a:ahLst/>
            <a:cxnLst/>
            <a:rect r="r" b="b" t="t" l="l"/>
            <a:pathLst>
              <a:path h="1162334" w="1162334">
                <a:moveTo>
                  <a:pt x="0" y="0"/>
                </a:moveTo>
                <a:lnTo>
                  <a:pt x="1162334" y="0"/>
                </a:lnTo>
                <a:lnTo>
                  <a:pt x="1162334" y="1162334"/>
                </a:lnTo>
                <a:lnTo>
                  <a:pt x="0" y="116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35589" y="9195106"/>
            <a:ext cx="1229821" cy="924229"/>
          </a:xfrm>
          <a:custGeom>
            <a:avLst/>
            <a:gdLst/>
            <a:ahLst/>
            <a:cxnLst/>
            <a:rect r="r" b="b" t="t" l="l"/>
            <a:pathLst>
              <a:path h="924229" w="1229821">
                <a:moveTo>
                  <a:pt x="0" y="0"/>
                </a:moveTo>
                <a:lnTo>
                  <a:pt x="1229821" y="0"/>
                </a:lnTo>
                <a:lnTo>
                  <a:pt x="1229821" y="924229"/>
                </a:lnTo>
                <a:lnTo>
                  <a:pt x="0" y="924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82681" y="9225084"/>
            <a:ext cx="1485991" cy="990661"/>
          </a:xfrm>
          <a:custGeom>
            <a:avLst/>
            <a:gdLst/>
            <a:ahLst/>
            <a:cxnLst/>
            <a:rect r="r" b="b" t="t" l="l"/>
            <a:pathLst>
              <a:path h="990661" w="1485991">
                <a:moveTo>
                  <a:pt x="0" y="0"/>
                </a:moveTo>
                <a:lnTo>
                  <a:pt x="1485991" y="0"/>
                </a:lnTo>
                <a:lnTo>
                  <a:pt x="1485991" y="990661"/>
                </a:lnTo>
                <a:lnTo>
                  <a:pt x="0" y="990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05830" y="9394715"/>
            <a:ext cx="1177722" cy="629925"/>
          </a:xfrm>
          <a:custGeom>
            <a:avLst/>
            <a:gdLst/>
            <a:ahLst/>
            <a:cxnLst/>
            <a:rect r="r" b="b" t="t" l="l"/>
            <a:pathLst>
              <a:path h="629925" w="1177722">
                <a:moveTo>
                  <a:pt x="0" y="0"/>
                </a:moveTo>
                <a:lnTo>
                  <a:pt x="1177721" y="0"/>
                </a:lnTo>
                <a:lnTo>
                  <a:pt x="1177721" y="629924"/>
                </a:lnTo>
                <a:lnTo>
                  <a:pt x="0" y="6299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6631" r="0" b="-4033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91283" y="9342258"/>
            <a:ext cx="1968508" cy="734838"/>
          </a:xfrm>
          <a:custGeom>
            <a:avLst/>
            <a:gdLst/>
            <a:ahLst/>
            <a:cxnLst/>
            <a:rect r="r" b="b" t="t" l="l"/>
            <a:pathLst>
              <a:path h="734838" w="1968508">
                <a:moveTo>
                  <a:pt x="0" y="0"/>
                </a:moveTo>
                <a:lnTo>
                  <a:pt x="1968508" y="0"/>
                </a:lnTo>
                <a:lnTo>
                  <a:pt x="1968508" y="734838"/>
                </a:lnTo>
                <a:lnTo>
                  <a:pt x="0" y="734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67523" y="9131311"/>
            <a:ext cx="879174" cy="988024"/>
          </a:xfrm>
          <a:custGeom>
            <a:avLst/>
            <a:gdLst/>
            <a:ahLst/>
            <a:cxnLst/>
            <a:rect r="r" b="b" t="t" l="l"/>
            <a:pathLst>
              <a:path h="988024" w="879174">
                <a:moveTo>
                  <a:pt x="0" y="0"/>
                </a:moveTo>
                <a:lnTo>
                  <a:pt x="879174" y="0"/>
                </a:lnTo>
                <a:lnTo>
                  <a:pt x="879174" y="988024"/>
                </a:lnTo>
                <a:lnTo>
                  <a:pt x="0" y="988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53496" y="9131311"/>
            <a:ext cx="1355073" cy="956522"/>
          </a:xfrm>
          <a:custGeom>
            <a:avLst/>
            <a:gdLst/>
            <a:ahLst/>
            <a:cxnLst/>
            <a:rect r="r" b="b" t="t" l="l"/>
            <a:pathLst>
              <a:path h="956522" w="1355073">
                <a:moveTo>
                  <a:pt x="0" y="0"/>
                </a:moveTo>
                <a:lnTo>
                  <a:pt x="1355073" y="0"/>
                </a:lnTo>
                <a:lnTo>
                  <a:pt x="1355073" y="956523"/>
                </a:lnTo>
                <a:lnTo>
                  <a:pt x="0" y="956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30668" y="9033250"/>
            <a:ext cx="1040523" cy="1054584"/>
          </a:xfrm>
          <a:custGeom>
            <a:avLst/>
            <a:gdLst/>
            <a:ahLst/>
            <a:cxnLst/>
            <a:rect r="r" b="b" t="t" l="l"/>
            <a:pathLst>
              <a:path h="1054584" w="1040523">
                <a:moveTo>
                  <a:pt x="0" y="0"/>
                </a:moveTo>
                <a:lnTo>
                  <a:pt x="1040523" y="0"/>
                </a:lnTo>
                <a:lnTo>
                  <a:pt x="1040523" y="1054584"/>
                </a:lnTo>
                <a:lnTo>
                  <a:pt x="0" y="1054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91283" y="461494"/>
            <a:ext cx="8766551" cy="8229600"/>
          </a:xfrm>
          <a:custGeom>
            <a:avLst/>
            <a:gdLst/>
            <a:ahLst/>
            <a:cxnLst/>
            <a:rect r="r" b="b" t="t" l="l"/>
            <a:pathLst>
              <a:path h="8229600" w="8766551">
                <a:moveTo>
                  <a:pt x="0" y="0"/>
                </a:moveTo>
                <a:lnTo>
                  <a:pt x="8766551" y="0"/>
                </a:lnTo>
                <a:lnTo>
                  <a:pt x="8766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4527" y="569996"/>
            <a:ext cx="9785737" cy="6150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9"/>
              </a:lnSpc>
            </a:pPr>
            <a:r>
              <a:rPr lang="en-US" sz="38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apresentador(a) do trabalho poderá utilizar este espaço para descrever/(utilizar figuras ou imagens) de modo sintético o trabalho submetido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</a:p>
          <a:p>
            <a:pPr algn="ctr">
              <a:lnSpc>
                <a:spcPts val="5409"/>
              </a:lnSpc>
            </a:pPr>
          </a:p>
          <a:p>
            <a:pPr algn="ctr">
              <a:lnSpc>
                <a:spcPts val="5409"/>
              </a:lnSpc>
            </a:pPr>
            <a:r>
              <a:rPr lang="en-US" b="true" sz="3863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poderá realizar a apresentação do trabalho em um tempo máximo de 10 minutos. 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285227" y="8528906"/>
            <a:ext cx="21049626" cy="7539593"/>
          </a:xfrm>
          <a:custGeom>
            <a:avLst/>
            <a:gdLst/>
            <a:ahLst/>
            <a:cxnLst/>
            <a:rect r="r" b="b" t="t" l="l"/>
            <a:pathLst>
              <a:path h="7539593" w="21049626">
                <a:moveTo>
                  <a:pt x="0" y="0"/>
                </a:moveTo>
                <a:lnTo>
                  <a:pt x="21049626" y="0"/>
                </a:lnTo>
                <a:lnTo>
                  <a:pt x="21049626" y="7539593"/>
                </a:lnTo>
                <a:lnTo>
                  <a:pt x="0" y="7539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5226" y="9007407"/>
            <a:ext cx="842733" cy="1080427"/>
          </a:xfrm>
          <a:custGeom>
            <a:avLst/>
            <a:gdLst/>
            <a:ahLst/>
            <a:cxnLst/>
            <a:rect r="r" b="b" t="t" l="l"/>
            <a:pathLst>
              <a:path h="1080427" w="842733">
                <a:moveTo>
                  <a:pt x="0" y="0"/>
                </a:moveTo>
                <a:lnTo>
                  <a:pt x="842733" y="0"/>
                </a:lnTo>
                <a:lnTo>
                  <a:pt x="842733" y="1080427"/>
                </a:lnTo>
                <a:lnTo>
                  <a:pt x="0" y="10804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3047" y="8966453"/>
            <a:ext cx="1162334" cy="1162334"/>
          </a:xfrm>
          <a:custGeom>
            <a:avLst/>
            <a:gdLst/>
            <a:ahLst/>
            <a:cxnLst/>
            <a:rect r="r" b="b" t="t" l="l"/>
            <a:pathLst>
              <a:path h="1162334" w="1162334">
                <a:moveTo>
                  <a:pt x="0" y="0"/>
                </a:moveTo>
                <a:lnTo>
                  <a:pt x="1162334" y="0"/>
                </a:lnTo>
                <a:lnTo>
                  <a:pt x="1162334" y="1162334"/>
                </a:lnTo>
                <a:lnTo>
                  <a:pt x="0" y="116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35589" y="9195106"/>
            <a:ext cx="1229821" cy="924229"/>
          </a:xfrm>
          <a:custGeom>
            <a:avLst/>
            <a:gdLst/>
            <a:ahLst/>
            <a:cxnLst/>
            <a:rect r="r" b="b" t="t" l="l"/>
            <a:pathLst>
              <a:path h="924229" w="1229821">
                <a:moveTo>
                  <a:pt x="0" y="0"/>
                </a:moveTo>
                <a:lnTo>
                  <a:pt x="1229821" y="0"/>
                </a:lnTo>
                <a:lnTo>
                  <a:pt x="1229821" y="924229"/>
                </a:lnTo>
                <a:lnTo>
                  <a:pt x="0" y="924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82681" y="9225084"/>
            <a:ext cx="1485991" cy="990661"/>
          </a:xfrm>
          <a:custGeom>
            <a:avLst/>
            <a:gdLst/>
            <a:ahLst/>
            <a:cxnLst/>
            <a:rect r="r" b="b" t="t" l="l"/>
            <a:pathLst>
              <a:path h="990661" w="1485991">
                <a:moveTo>
                  <a:pt x="0" y="0"/>
                </a:moveTo>
                <a:lnTo>
                  <a:pt x="1485991" y="0"/>
                </a:lnTo>
                <a:lnTo>
                  <a:pt x="1485991" y="990661"/>
                </a:lnTo>
                <a:lnTo>
                  <a:pt x="0" y="990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05830" y="9394715"/>
            <a:ext cx="1177722" cy="629925"/>
          </a:xfrm>
          <a:custGeom>
            <a:avLst/>
            <a:gdLst/>
            <a:ahLst/>
            <a:cxnLst/>
            <a:rect r="r" b="b" t="t" l="l"/>
            <a:pathLst>
              <a:path h="629925" w="1177722">
                <a:moveTo>
                  <a:pt x="0" y="0"/>
                </a:moveTo>
                <a:lnTo>
                  <a:pt x="1177721" y="0"/>
                </a:lnTo>
                <a:lnTo>
                  <a:pt x="1177721" y="629924"/>
                </a:lnTo>
                <a:lnTo>
                  <a:pt x="0" y="6299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6631" r="0" b="-4033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91283" y="9342258"/>
            <a:ext cx="1968508" cy="734838"/>
          </a:xfrm>
          <a:custGeom>
            <a:avLst/>
            <a:gdLst/>
            <a:ahLst/>
            <a:cxnLst/>
            <a:rect r="r" b="b" t="t" l="l"/>
            <a:pathLst>
              <a:path h="734838" w="1968508">
                <a:moveTo>
                  <a:pt x="0" y="0"/>
                </a:moveTo>
                <a:lnTo>
                  <a:pt x="1968508" y="0"/>
                </a:lnTo>
                <a:lnTo>
                  <a:pt x="1968508" y="734838"/>
                </a:lnTo>
                <a:lnTo>
                  <a:pt x="0" y="734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67523" y="9131311"/>
            <a:ext cx="879174" cy="988024"/>
          </a:xfrm>
          <a:custGeom>
            <a:avLst/>
            <a:gdLst/>
            <a:ahLst/>
            <a:cxnLst/>
            <a:rect r="r" b="b" t="t" l="l"/>
            <a:pathLst>
              <a:path h="988024" w="879174">
                <a:moveTo>
                  <a:pt x="0" y="0"/>
                </a:moveTo>
                <a:lnTo>
                  <a:pt x="879174" y="0"/>
                </a:lnTo>
                <a:lnTo>
                  <a:pt x="879174" y="988024"/>
                </a:lnTo>
                <a:lnTo>
                  <a:pt x="0" y="988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53496" y="9131311"/>
            <a:ext cx="1355073" cy="956522"/>
          </a:xfrm>
          <a:custGeom>
            <a:avLst/>
            <a:gdLst/>
            <a:ahLst/>
            <a:cxnLst/>
            <a:rect r="r" b="b" t="t" l="l"/>
            <a:pathLst>
              <a:path h="956522" w="1355073">
                <a:moveTo>
                  <a:pt x="0" y="0"/>
                </a:moveTo>
                <a:lnTo>
                  <a:pt x="1355073" y="0"/>
                </a:lnTo>
                <a:lnTo>
                  <a:pt x="1355073" y="956523"/>
                </a:lnTo>
                <a:lnTo>
                  <a:pt x="0" y="956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30668" y="9033250"/>
            <a:ext cx="1040523" cy="1054584"/>
          </a:xfrm>
          <a:custGeom>
            <a:avLst/>
            <a:gdLst/>
            <a:ahLst/>
            <a:cxnLst/>
            <a:rect r="r" b="b" t="t" l="l"/>
            <a:pathLst>
              <a:path h="1054584" w="1040523">
                <a:moveTo>
                  <a:pt x="0" y="0"/>
                </a:moveTo>
                <a:lnTo>
                  <a:pt x="1040523" y="0"/>
                </a:lnTo>
                <a:lnTo>
                  <a:pt x="1040523" y="1054584"/>
                </a:lnTo>
                <a:lnTo>
                  <a:pt x="0" y="1054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91283" y="461494"/>
            <a:ext cx="8766551" cy="8229600"/>
          </a:xfrm>
          <a:custGeom>
            <a:avLst/>
            <a:gdLst/>
            <a:ahLst/>
            <a:cxnLst/>
            <a:rect r="r" b="b" t="t" l="l"/>
            <a:pathLst>
              <a:path h="8229600" w="8766551">
                <a:moveTo>
                  <a:pt x="0" y="0"/>
                </a:moveTo>
                <a:lnTo>
                  <a:pt x="8766551" y="0"/>
                </a:lnTo>
                <a:lnTo>
                  <a:pt x="8766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4527" y="569996"/>
            <a:ext cx="9785737" cy="6150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9"/>
              </a:lnSpc>
            </a:pPr>
            <a:r>
              <a:rPr lang="en-US" sz="3863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apresentador(a) do trabalho poderá utilizar este espaço para descrever/(utilizar figuras ou imagens) de modo sintético o trabalho submetido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</a:p>
          <a:p>
            <a:pPr algn="ctr">
              <a:lnSpc>
                <a:spcPts val="5409"/>
              </a:lnSpc>
            </a:pPr>
          </a:p>
          <a:p>
            <a:pPr algn="ctr">
              <a:lnSpc>
                <a:spcPts val="5409"/>
              </a:lnSpc>
            </a:pPr>
            <a:r>
              <a:rPr lang="en-US" b="true" sz="3863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O(a) autor(a) poderá realizar a apresentação do trabalho em um tempo máximo de 10 minutos. </a:t>
            </a:r>
            <a:r>
              <a:rPr lang="en-US" sz="386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418043" y="-1860020"/>
            <a:ext cx="18241605" cy="7263476"/>
          </a:xfrm>
          <a:custGeom>
            <a:avLst/>
            <a:gdLst/>
            <a:ahLst/>
            <a:cxnLst/>
            <a:rect r="r" b="b" t="t" l="l"/>
            <a:pathLst>
              <a:path h="7263476" w="18241605">
                <a:moveTo>
                  <a:pt x="0" y="0"/>
                </a:moveTo>
                <a:lnTo>
                  <a:pt x="18241605" y="0"/>
                </a:lnTo>
                <a:lnTo>
                  <a:pt x="18241605" y="7263476"/>
                </a:lnTo>
                <a:lnTo>
                  <a:pt x="0" y="7263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1598" y="391735"/>
            <a:ext cx="1901372" cy="2437656"/>
          </a:xfrm>
          <a:custGeom>
            <a:avLst/>
            <a:gdLst/>
            <a:ahLst/>
            <a:cxnLst/>
            <a:rect r="r" b="b" t="t" l="l"/>
            <a:pathLst>
              <a:path h="2437656" w="1901372">
                <a:moveTo>
                  <a:pt x="0" y="0"/>
                </a:moveTo>
                <a:lnTo>
                  <a:pt x="1901372" y="0"/>
                </a:lnTo>
                <a:lnTo>
                  <a:pt x="1901372" y="2437656"/>
                </a:lnTo>
                <a:lnTo>
                  <a:pt x="0" y="243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27763" y="-99986"/>
            <a:ext cx="7384153" cy="9168657"/>
          </a:xfrm>
          <a:custGeom>
            <a:avLst/>
            <a:gdLst/>
            <a:ahLst/>
            <a:cxnLst/>
            <a:rect r="r" b="b" t="t" l="l"/>
            <a:pathLst>
              <a:path h="9168657" w="7384153">
                <a:moveTo>
                  <a:pt x="0" y="0"/>
                </a:moveTo>
                <a:lnTo>
                  <a:pt x="7384153" y="0"/>
                </a:lnTo>
                <a:lnTo>
                  <a:pt x="7384153" y="9168657"/>
                </a:lnTo>
                <a:lnTo>
                  <a:pt x="0" y="9168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31560" y="-4075543"/>
            <a:ext cx="18241605" cy="11840390"/>
          </a:xfrm>
          <a:custGeom>
            <a:avLst/>
            <a:gdLst/>
            <a:ahLst/>
            <a:cxnLst/>
            <a:rect r="r" b="b" t="t" l="l"/>
            <a:pathLst>
              <a:path h="11840390" w="18241605">
                <a:moveTo>
                  <a:pt x="0" y="0"/>
                </a:moveTo>
                <a:lnTo>
                  <a:pt x="18241606" y="0"/>
                </a:lnTo>
                <a:lnTo>
                  <a:pt x="18241606" y="11840390"/>
                </a:lnTo>
                <a:lnTo>
                  <a:pt x="0" y="11840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506" t="0" r="-3150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33535" y="552890"/>
            <a:ext cx="2437656" cy="2437656"/>
          </a:xfrm>
          <a:custGeom>
            <a:avLst/>
            <a:gdLst/>
            <a:ahLst/>
            <a:cxnLst/>
            <a:rect r="r" b="b" t="t" l="l"/>
            <a:pathLst>
              <a:path h="2437656" w="2437656">
                <a:moveTo>
                  <a:pt x="0" y="0"/>
                </a:moveTo>
                <a:lnTo>
                  <a:pt x="2437656" y="0"/>
                </a:lnTo>
                <a:lnTo>
                  <a:pt x="2437656" y="2437656"/>
                </a:lnTo>
                <a:lnTo>
                  <a:pt x="0" y="2437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-1285227" y="8528906"/>
            <a:ext cx="21049626" cy="7539593"/>
          </a:xfrm>
          <a:custGeom>
            <a:avLst/>
            <a:gdLst/>
            <a:ahLst/>
            <a:cxnLst/>
            <a:rect r="r" b="b" t="t" l="l"/>
            <a:pathLst>
              <a:path h="7539593" w="21049626">
                <a:moveTo>
                  <a:pt x="0" y="0"/>
                </a:moveTo>
                <a:lnTo>
                  <a:pt x="21049626" y="0"/>
                </a:lnTo>
                <a:lnTo>
                  <a:pt x="21049626" y="7539593"/>
                </a:lnTo>
                <a:lnTo>
                  <a:pt x="0" y="7539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2463" y="9258300"/>
            <a:ext cx="1229821" cy="924229"/>
          </a:xfrm>
          <a:custGeom>
            <a:avLst/>
            <a:gdLst/>
            <a:ahLst/>
            <a:cxnLst/>
            <a:rect r="r" b="b" t="t" l="l"/>
            <a:pathLst>
              <a:path h="924229" w="1229821">
                <a:moveTo>
                  <a:pt x="0" y="0"/>
                </a:moveTo>
                <a:lnTo>
                  <a:pt x="1229821" y="0"/>
                </a:lnTo>
                <a:lnTo>
                  <a:pt x="1229821" y="924229"/>
                </a:lnTo>
                <a:lnTo>
                  <a:pt x="0" y="924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34119" y="9225084"/>
            <a:ext cx="1485991" cy="990661"/>
          </a:xfrm>
          <a:custGeom>
            <a:avLst/>
            <a:gdLst/>
            <a:ahLst/>
            <a:cxnLst/>
            <a:rect r="r" b="b" t="t" l="l"/>
            <a:pathLst>
              <a:path h="990661" w="1485991">
                <a:moveTo>
                  <a:pt x="0" y="0"/>
                </a:moveTo>
                <a:lnTo>
                  <a:pt x="1485991" y="0"/>
                </a:lnTo>
                <a:lnTo>
                  <a:pt x="1485991" y="990661"/>
                </a:lnTo>
                <a:lnTo>
                  <a:pt x="0" y="990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48860" y="9489410"/>
            <a:ext cx="1177722" cy="629925"/>
          </a:xfrm>
          <a:custGeom>
            <a:avLst/>
            <a:gdLst/>
            <a:ahLst/>
            <a:cxnLst/>
            <a:rect r="r" b="b" t="t" l="l"/>
            <a:pathLst>
              <a:path h="629925" w="1177722">
                <a:moveTo>
                  <a:pt x="0" y="0"/>
                </a:moveTo>
                <a:lnTo>
                  <a:pt x="1177722" y="0"/>
                </a:lnTo>
                <a:lnTo>
                  <a:pt x="1177722" y="629925"/>
                </a:lnTo>
                <a:lnTo>
                  <a:pt x="0" y="6299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6631" r="0" b="-4033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255332" y="9352995"/>
            <a:ext cx="1968508" cy="734838"/>
          </a:xfrm>
          <a:custGeom>
            <a:avLst/>
            <a:gdLst/>
            <a:ahLst/>
            <a:cxnLst/>
            <a:rect r="r" b="b" t="t" l="l"/>
            <a:pathLst>
              <a:path h="734838" w="1968508">
                <a:moveTo>
                  <a:pt x="0" y="0"/>
                </a:moveTo>
                <a:lnTo>
                  <a:pt x="1968508" y="0"/>
                </a:lnTo>
                <a:lnTo>
                  <a:pt x="1968508" y="734839"/>
                </a:lnTo>
                <a:lnTo>
                  <a:pt x="0" y="73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648589" y="9131311"/>
            <a:ext cx="879174" cy="988024"/>
          </a:xfrm>
          <a:custGeom>
            <a:avLst/>
            <a:gdLst/>
            <a:ahLst/>
            <a:cxnLst/>
            <a:rect r="r" b="b" t="t" l="l"/>
            <a:pathLst>
              <a:path h="988024" w="879174">
                <a:moveTo>
                  <a:pt x="0" y="0"/>
                </a:moveTo>
                <a:lnTo>
                  <a:pt x="879174" y="0"/>
                </a:lnTo>
                <a:lnTo>
                  <a:pt x="879174" y="988024"/>
                </a:lnTo>
                <a:lnTo>
                  <a:pt x="0" y="988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49162" y="9131311"/>
            <a:ext cx="1355073" cy="956522"/>
          </a:xfrm>
          <a:custGeom>
            <a:avLst/>
            <a:gdLst/>
            <a:ahLst/>
            <a:cxnLst/>
            <a:rect r="r" b="b" t="t" l="l"/>
            <a:pathLst>
              <a:path h="956522" w="1355073">
                <a:moveTo>
                  <a:pt x="0" y="0"/>
                </a:moveTo>
                <a:lnTo>
                  <a:pt x="1355073" y="0"/>
                </a:lnTo>
                <a:lnTo>
                  <a:pt x="1355073" y="956523"/>
                </a:lnTo>
                <a:lnTo>
                  <a:pt x="0" y="9565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930668" y="9033250"/>
            <a:ext cx="1040523" cy="1054584"/>
          </a:xfrm>
          <a:custGeom>
            <a:avLst/>
            <a:gdLst/>
            <a:ahLst/>
            <a:cxnLst/>
            <a:rect r="r" b="b" t="t" l="l"/>
            <a:pathLst>
              <a:path h="1054584" w="1040523">
                <a:moveTo>
                  <a:pt x="0" y="0"/>
                </a:moveTo>
                <a:lnTo>
                  <a:pt x="1040523" y="0"/>
                </a:lnTo>
                <a:lnTo>
                  <a:pt x="1040523" y="1054584"/>
                </a:lnTo>
                <a:lnTo>
                  <a:pt x="0" y="105458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92463" y="7602922"/>
            <a:ext cx="11170853" cy="1430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693"/>
              </a:lnSpc>
              <a:spcBef>
                <a:spcPct val="0"/>
              </a:spcBef>
            </a:pPr>
            <a:r>
              <a:rPr lang="en-US" b="true" sz="8352" spc="1528" u="non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OBRIGADO(A)!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DAGn0dx4b3c</dc:identifier>
  <dcterms:modified xsi:type="dcterms:W3CDTF">2011-08-01T06:04:30Z</dcterms:modified>
  <cp:revision>1</cp:revision>
  <dc:title>SLAID - V SEMINÁRIO PPGDAS - MODELO </dc:title>
</cp:coreProperties>
</file>