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74" r:id="rId2"/>
    <p:sldMasterId id="2147484647" r:id="rId3"/>
  </p:sldMasterIdLst>
  <p:notesMasterIdLst>
    <p:notesMasterId r:id="rId18"/>
  </p:notesMasterIdLst>
  <p:handoutMasterIdLst>
    <p:handoutMasterId r:id="rId19"/>
  </p:handoutMasterIdLst>
  <p:sldIdLst>
    <p:sldId id="337" r:id="rId4"/>
    <p:sldId id="417" r:id="rId5"/>
    <p:sldId id="470" r:id="rId6"/>
    <p:sldId id="450" r:id="rId7"/>
    <p:sldId id="377" r:id="rId8"/>
    <p:sldId id="404" r:id="rId9"/>
    <p:sldId id="471" r:id="rId10"/>
    <p:sldId id="416" r:id="rId11"/>
    <p:sldId id="472" r:id="rId12"/>
    <p:sldId id="473" r:id="rId13"/>
    <p:sldId id="474" r:id="rId14"/>
    <p:sldId id="439" r:id="rId15"/>
    <p:sldId id="475" r:id="rId16"/>
    <p:sldId id="469" r:id="rId17"/>
  </p:sldIdLst>
  <p:sldSz cx="9144000" cy="6858000" type="screen4x3"/>
  <p:notesSz cx="6805613" cy="99393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57"/>
    <a:srgbClr val="7B4A77"/>
    <a:srgbClr val="706439"/>
    <a:srgbClr val="708339"/>
    <a:srgbClr val="632523"/>
    <a:srgbClr val="772D2B"/>
    <a:srgbClr val="AD403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2525" autoAdjust="0"/>
  </p:normalViewPr>
  <p:slideViewPr>
    <p:cSldViewPr>
      <p:cViewPr>
        <p:scale>
          <a:sx n="100" d="100"/>
          <a:sy n="100" d="100"/>
        </p:scale>
        <p:origin x="87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350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10EE7D-E6E1-4D92-97BB-2DD05D128678}" type="doc">
      <dgm:prSet loTypeId="urn:microsoft.com/office/officeart/2005/8/layout/defaul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76C4067-BB55-4947-9940-85702E75CFA1}">
      <dgm:prSet phldrT="[Texto]"/>
      <dgm:spPr/>
      <dgm:t>
        <a:bodyPr/>
        <a:lstStyle/>
        <a:p>
          <a:r>
            <a:rPr lang="pt-BR" b="1" dirty="0"/>
            <a:t>CRAS</a:t>
          </a:r>
          <a:endParaRPr lang="pt-BR" dirty="0"/>
        </a:p>
      </dgm:t>
    </dgm:pt>
    <dgm:pt modelId="{E16DAA74-4095-43BD-8F12-E3E81490C3A9}" type="parTrans" cxnId="{37166830-77AA-41A1-BEA7-83919DCDB188}">
      <dgm:prSet/>
      <dgm:spPr/>
      <dgm:t>
        <a:bodyPr/>
        <a:lstStyle/>
        <a:p>
          <a:endParaRPr lang="pt-BR"/>
        </a:p>
      </dgm:t>
    </dgm:pt>
    <dgm:pt modelId="{7168DDFC-3387-447A-BCE2-9150886D823B}" type="sibTrans" cxnId="{37166830-77AA-41A1-BEA7-83919DCDB188}">
      <dgm:prSet/>
      <dgm:spPr/>
      <dgm:t>
        <a:bodyPr/>
        <a:lstStyle/>
        <a:p>
          <a:endParaRPr lang="pt-BR"/>
        </a:p>
      </dgm:t>
    </dgm:pt>
    <dgm:pt modelId="{BCCA75B1-1C4E-411B-8893-1D22C4BC7ED1}">
      <dgm:prSet/>
      <dgm:spPr/>
      <dgm:t>
        <a:bodyPr/>
        <a:lstStyle/>
        <a:p>
          <a:r>
            <a:rPr lang="pt-BR" b="1" dirty="0"/>
            <a:t>SEMAST</a:t>
          </a:r>
          <a:endParaRPr lang="pt-BR" dirty="0"/>
        </a:p>
      </dgm:t>
    </dgm:pt>
    <dgm:pt modelId="{9FA3EC68-FF2B-4C43-8C7A-17C393A5A4D8}" type="parTrans" cxnId="{9A7CFE6C-BF3E-4B38-9151-54A66EB56073}">
      <dgm:prSet/>
      <dgm:spPr/>
      <dgm:t>
        <a:bodyPr/>
        <a:lstStyle/>
        <a:p>
          <a:endParaRPr lang="pt-BR"/>
        </a:p>
      </dgm:t>
    </dgm:pt>
    <dgm:pt modelId="{24234696-1020-42D0-A494-C3CA5A27BF65}" type="sibTrans" cxnId="{9A7CFE6C-BF3E-4B38-9151-54A66EB56073}">
      <dgm:prSet/>
      <dgm:spPr/>
      <dgm:t>
        <a:bodyPr/>
        <a:lstStyle/>
        <a:p>
          <a:endParaRPr lang="pt-BR"/>
        </a:p>
      </dgm:t>
    </dgm:pt>
    <dgm:pt modelId="{90D9BEE2-FA4D-4B0A-9D4C-7510E5C38F72}" type="pres">
      <dgm:prSet presAssocID="{3810EE7D-E6E1-4D92-97BB-2DD05D128678}" presName="diagram" presStyleCnt="0">
        <dgm:presLayoutVars>
          <dgm:dir/>
          <dgm:resizeHandles val="exact"/>
        </dgm:presLayoutVars>
      </dgm:prSet>
      <dgm:spPr/>
    </dgm:pt>
    <dgm:pt modelId="{C1108F27-3D79-49AA-9715-9B327C3E589E}" type="pres">
      <dgm:prSet presAssocID="{376C4067-BB55-4947-9940-85702E75CFA1}" presName="node" presStyleLbl="node1" presStyleIdx="0" presStyleCnt="2">
        <dgm:presLayoutVars>
          <dgm:bulletEnabled val="1"/>
        </dgm:presLayoutVars>
      </dgm:prSet>
      <dgm:spPr/>
    </dgm:pt>
    <dgm:pt modelId="{DE3CA2C4-043C-4EA7-A599-8108626EA074}" type="pres">
      <dgm:prSet presAssocID="{7168DDFC-3387-447A-BCE2-9150886D823B}" presName="sibTrans" presStyleCnt="0"/>
      <dgm:spPr/>
    </dgm:pt>
    <dgm:pt modelId="{C2AE51A3-E7FA-46B5-A9D6-E41DFED1B7C1}" type="pres">
      <dgm:prSet presAssocID="{BCCA75B1-1C4E-411B-8893-1D22C4BC7ED1}" presName="node" presStyleLbl="node1" presStyleIdx="1" presStyleCnt="2">
        <dgm:presLayoutVars>
          <dgm:bulletEnabled val="1"/>
        </dgm:presLayoutVars>
      </dgm:prSet>
      <dgm:spPr/>
    </dgm:pt>
  </dgm:ptLst>
  <dgm:cxnLst>
    <dgm:cxn modelId="{9997A407-FD3B-4F80-B119-CB42AA8D9B43}" type="presOf" srcId="{BCCA75B1-1C4E-411B-8893-1D22C4BC7ED1}" destId="{C2AE51A3-E7FA-46B5-A9D6-E41DFED1B7C1}" srcOrd="0" destOrd="0" presId="urn:microsoft.com/office/officeart/2005/8/layout/default"/>
    <dgm:cxn modelId="{92BFB719-F982-4C96-8A26-6ABB89A095FA}" type="presOf" srcId="{3810EE7D-E6E1-4D92-97BB-2DD05D128678}" destId="{90D9BEE2-FA4D-4B0A-9D4C-7510E5C38F72}" srcOrd="0" destOrd="0" presId="urn:microsoft.com/office/officeart/2005/8/layout/default"/>
    <dgm:cxn modelId="{37166830-77AA-41A1-BEA7-83919DCDB188}" srcId="{3810EE7D-E6E1-4D92-97BB-2DD05D128678}" destId="{376C4067-BB55-4947-9940-85702E75CFA1}" srcOrd="0" destOrd="0" parTransId="{E16DAA74-4095-43BD-8F12-E3E81490C3A9}" sibTransId="{7168DDFC-3387-447A-BCE2-9150886D823B}"/>
    <dgm:cxn modelId="{9A7CFE6C-BF3E-4B38-9151-54A66EB56073}" srcId="{3810EE7D-E6E1-4D92-97BB-2DD05D128678}" destId="{BCCA75B1-1C4E-411B-8893-1D22C4BC7ED1}" srcOrd="1" destOrd="0" parTransId="{9FA3EC68-FF2B-4C43-8C7A-17C393A5A4D8}" sibTransId="{24234696-1020-42D0-A494-C3CA5A27BF65}"/>
    <dgm:cxn modelId="{8348578B-3D07-4D7F-9AB2-A69E0D13BDE0}" type="presOf" srcId="{376C4067-BB55-4947-9940-85702E75CFA1}" destId="{C1108F27-3D79-49AA-9715-9B327C3E589E}" srcOrd="0" destOrd="0" presId="urn:microsoft.com/office/officeart/2005/8/layout/default"/>
    <dgm:cxn modelId="{05EDEB60-DF92-493C-B626-6FA38A1C2B6B}" type="presParOf" srcId="{90D9BEE2-FA4D-4B0A-9D4C-7510E5C38F72}" destId="{C1108F27-3D79-49AA-9715-9B327C3E589E}" srcOrd="0" destOrd="0" presId="urn:microsoft.com/office/officeart/2005/8/layout/default"/>
    <dgm:cxn modelId="{D2DFB68C-A1A3-4493-AA73-88C313F76E3C}" type="presParOf" srcId="{90D9BEE2-FA4D-4B0A-9D4C-7510E5C38F72}" destId="{DE3CA2C4-043C-4EA7-A599-8108626EA074}" srcOrd="1" destOrd="0" presId="urn:microsoft.com/office/officeart/2005/8/layout/default"/>
    <dgm:cxn modelId="{341E5BE8-7580-4559-A76A-4B8B0140E187}" type="presParOf" srcId="{90D9BEE2-FA4D-4B0A-9D4C-7510E5C38F72}" destId="{C2AE51A3-E7FA-46B5-A9D6-E41DFED1B7C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49C59-D983-476C-8AC8-FCB19F3E703D}" type="doc">
      <dgm:prSet loTypeId="urn:microsoft.com/office/officeart/2005/8/layout/chevron2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pt-BR"/>
        </a:p>
      </dgm:t>
    </dgm:pt>
    <dgm:pt modelId="{421CCBD8-62C7-4A0B-98F8-E356922DFED1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1</a:t>
          </a:r>
        </a:p>
      </dgm:t>
    </dgm:pt>
    <dgm:pt modelId="{900361C9-9988-43E2-BC28-5E88362A67DB}" type="parTrans" cxnId="{7FD43966-3E28-4F51-976A-B3A4F273CE60}">
      <dgm:prSet/>
      <dgm:spPr/>
      <dgm:t>
        <a:bodyPr/>
        <a:lstStyle/>
        <a:p>
          <a:endParaRPr lang="pt-BR"/>
        </a:p>
      </dgm:t>
    </dgm:pt>
    <dgm:pt modelId="{42E1D499-B200-4CB4-82ED-8F0DF40EE66B}" type="sibTrans" cxnId="{7FD43966-3E28-4F51-976A-B3A4F273CE60}">
      <dgm:prSet/>
      <dgm:spPr/>
      <dgm:t>
        <a:bodyPr/>
        <a:lstStyle/>
        <a:p>
          <a:endParaRPr lang="pt-BR"/>
        </a:p>
      </dgm:t>
    </dgm:pt>
    <dgm:pt modelId="{7D7B0BAE-BA5F-4928-BD1E-0AB3396C0A2D}">
      <dgm:prSet phldrT="[Texto]"/>
      <dgm:spPr/>
      <dgm:t>
        <a:bodyPr/>
        <a:lstStyle/>
        <a:p>
          <a:r>
            <a:rPr lang="pt-BR" dirty="0"/>
            <a:t>Serviço de convivência e fortalecimento de vínculo.</a:t>
          </a:r>
        </a:p>
      </dgm:t>
    </dgm:pt>
    <dgm:pt modelId="{3D37EDD9-B039-49B8-A12F-847DD727072A}" type="parTrans" cxnId="{C96D3E38-0945-42A5-9226-97F38F4B9CB7}">
      <dgm:prSet/>
      <dgm:spPr/>
      <dgm:t>
        <a:bodyPr/>
        <a:lstStyle/>
        <a:p>
          <a:endParaRPr lang="pt-BR"/>
        </a:p>
      </dgm:t>
    </dgm:pt>
    <dgm:pt modelId="{20CE5479-B7C5-44DE-BFEC-C17F5CA80D14}" type="sibTrans" cxnId="{C96D3E38-0945-42A5-9226-97F38F4B9CB7}">
      <dgm:prSet/>
      <dgm:spPr/>
      <dgm:t>
        <a:bodyPr/>
        <a:lstStyle/>
        <a:p>
          <a:endParaRPr lang="pt-BR"/>
        </a:p>
      </dgm:t>
    </dgm:pt>
    <dgm:pt modelId="{EE02E592-706B-4F0D-B754-BF3D091C5071}">
      <dgm:prSet phldrT="[Texto]"/>
      <dgm:spPr/>
      <dgm:t>
        <a:bodyPr/>
        <a:lstStyle/>
        <a:p>
          <a:r>
            <a:rPr lang="pt-BR" dirty="0"/>
            <a:t>Serviço de Proteção e Atendimento Integral à Família (PAIF).</a:t>
          </a:r>
        </a:p>
      </dgm:t>
    </dgm:pt>
    <dgm:pt modelId="{78119D75-BE9E-4577-B56D-3F3E5F6FEED6}" type="sibTrans" cxnId="{5381928F-25B5-47F0-997B-ABADAF8675D3}">
      <dgm:prSet/>
      <dgm:spPr/>
      <dgm:t>
        <a:bodyPr/>
        <a:lstStyle/>
        <a:p>
          <a:endParaRPr lang="pt-BR"/>
        </a:p>
      </dgm:t>
    </dgm:pt>
    <dgm:pt modelId="{C2A3F3F8-0B82-47BE-9FF8-CCE75A29B074}" type="parTrans" cxnId="{5381928F-25B5-47F0-997B-ABADAF8675D3}">
      <dgm:prSet/>
      <dgm:spPr/>
      <dgm:t>
        <a:bodyPr/>
        <a:lstStyle/>
        <a:p>
          <a:endParaRPr lang="pt-BR"/>
        </a:p>
      </dgm:t>
    </dgm:pt>
    <dgm:pt modelId="{636FA8B6-8A7D-42A5-A7AC-F992D2F753DD}">
      <dgm:prSet phldrT="[Texto]"/>
      <dgm:spPr/>
      <dgm:t>
        <a:bodyPr/>
        <a:lstStyle/>
        <a:p>
          <a:r>
            <a:rPr lang="pt-BR" dirty="0"/>
            <a:t>Serviço de proteção social básica no domicílio para pessoas com deficiência e idosos.</a:t>
          </a:r>
        </a:p>
      </dgm:t>
    </dgm:pt>
    <dgm:pt modelId="{96D30F15-D2A0-464C-BDEB-F5ACB8BCD077}" type="sibTrans" cxnId="{BAD7485E-5E07-45F1-AE9D-050530ED6114}">
      <dgm:prSet/>
      <dgm:spPr/>
      <dgm:t>
        <a:bodyPr/>
        <a:lstStyle/>
        <a:p>
          <a:endParaRPr lang="pt-BR"/>
        </a:p>
      </dgm:t>
    </dgm:pt>
    <dgm:pt modelId="{2B5EF662-CE2B-44A1-B0E0-6F7437855E81}" type="parTrans" cxnId="{BAD7485E-5E07-45F1-AE9D-050530ED6114}">
      <dgm:prSet/>
      <dgm:spPr/>
      <dgm:t>
        <a:bodyPr/>
        <a:lstStyle/>
        <a:p>
          <a:endParaRPr lang="pt-BR"/>
        </a:p>
      </dgm:t>
    </dgm:pt>
    <dgm:pt modelId="{7D9788AD-7FB7-45DF-8A11-936F194BD7A4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3</a:t>
          </a:r>
        </a:p>
      </dgm:t>
    </dgm:pt>
    <dgm:pt modelId="{D75ED1F8-4085-420B-B16E-18DCC37C59DB}" type="sibTrans" cxnId="{5E27769F-1CF1-4728-A1B0-3FB0D59BD697}">
      <dgm:prSet/>
      <dgm:spPr/>
      <dgm:t>
        <a:bodyPr/>
        <a:lstStyle/>
        <a:p>
          <a:endParaRPr lang="pt-BR"/>
        </a:p>
      </dgm:t>
    </dgm:pt>
    <dgm:pt modelId="{442E8E40-508B-4B0C-96E3-D18E91B66E16}" type="parTrans" cxnId="{5E27769F-1CF1-4728-A1B0-3FB0D59BD697}">
      <dgm:prSet/>
      <dgm:spPr/>
      <dgm:t>
        <a:bodyPr/>
        <a:lstStyle/>
        <a:p>
          <a:endParaRPr lang="pt-BR"/>
        </a:p>
      </dgm:t>
    </dgm:pt>
    <dgm:pt modelId="{E838577C-F6B9-4662-98A1-D7FC783777EE}">
      <dgm:prSet phldrT="[Texto]"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2</a:t>
          </a:r>
        </a:p>
      </dgm:t>
    </dgm:pt>
    <dgm:pt modelId="{98C6FA4F-8038-4311-AE20-566D51D320F9}" type="sibTrans" cxnId="{7BDA702D-422A-47C8-A6BB-3D3E4DFCA23A}">
      <dgm:prSet/>
      <dgm:spPr/>
      <dgm:t>
        <a:bodyPr/>
        <a:lstStyle/>
        <a:p>
          <a:endParaRPr lang="pt-BR"/>
        </a:p>
      </dgm:t>
    </dgm:pt>
    <dgm:pt modelId="{5BEF2944-BA3F-429D-97EE-685283201FD4}" type="parTrans" cxnId="{7BDA702D-422A-47C8-A6BB-3D3E4DFCA23A}">
      <dgm:prSet/>
      <dgm:spPr/>
      <dgm:t>
        <a:bodyPr/>
        <a:lstStyle/>
        <a:p>
          <a:endParaRPr lang="pt-BR"/>
        </a:p>
      </dgm:t>
    </dgm:pt>
    <dgm:pt modelId="{48647C10-76B7-4161-8644-73949AF77110}" type="pres">
      <dgm:prSet presAssocID="{13549C59-D983-476C-8AC8-FCB19F3E703D}" presName="linearFlow" presStyleCnt="0">
        <dgm:presLayoutVars>
          <dgm:dir/>
          <dgm:animLvl val="lvl"/>
          <dgm:resizeHandles val="exact"/>
        </dgm:presLayoutVars>
      </dgm:prSet>
      <dgm:spPr/>
    </dgm:pt>
    <dgm:pt modelId="{FB2EECA7-0768-435D-B3B5-C3B72F6762D6}" type="pres">
      <dgm:prSet presAssocID="{421CCBD8-62C7-4A0B-98F8-E356922DFED1}" presName="composite" presStyleCnt="0"/>
      <dgm:spPr/>
    </dgm:pt>
    <dgm:pt modelId="{3E6E1F6C-8ADD-457D-8553-092D9123CC92}" type="pres">
      <dgm:prSet presAssocID="{421CCBD8-62C7-4A0B-98F8-E356922DFED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962F815-3F0B-4B4E-9DA8-35A7CE688984}" type="pres">
      <dgm:prSet presAssocID="{421CCBD8-62C7-4A0B-98F8-E356922DFED1}" presName="descendantText" presStyleLbl="alignAcc1" presStyleIdx="0" presStyleCnt="3" custLinFactNeighborX="1002">
        <dgm:presLayoutVars>
          <dgm:bulletEnabled val="1"/>
        </dgm:presLayoutVars>
      </dgm:prSet>
      <dgm:spPr/>
    </dgm:pt>
    <dgm:pt modelId="{C85A301A-4BA1-48EA-8D7C-85FECF8C6482}" type="pres">
      <dgm:prSet presAssocID="{42E1D499-B200-4CB4-82ED-8F0DF40EE66B}" presName="sp" presStyleCnt="0"/>
      <dgm:spPr/>
    </dgm:pt>
    <dgm:pt modelId="{4416AA79-F986-4F3A-85BF-FEB89DD48768}" type="pres">
      <dgm:prSet presAssocID="{E838577C-F6B9-4662-98A1-D7FC783777EE}" presName="composite" presStyleCnt="0"/>
      <dgm:spPr/>
    </dgm:pt>
    <dgm:pt modelId="{A407C07C-C7B1-4414-A179-D79F11AEE8E1}" type="pres">
      <dgm:prSet presAssocID="{E838577C-F6B9-4662-98A1-D7FC783777E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3252B85-AD48-4951-8417-2F01BCB2B6D9}" type="pres">
      <dgm:prSet presAssocID="{E838577C-F6B9-4662-98A1-D7FC783777EE}" presName="descendantText" presStyleLbl="alignAcc1" presStyleIdx="1" presStyleCnt="3">
        <dgm:presLayoutVars>
          <dgm:bulletEnabled val="1"/>
        </dgm:presLayoutVars>
      </dgm:prSet>
      <dgm:spPr/>
    </dgm:pt>
    <dgm:pt modelId="{89301071-B277-4ED8-97A2-5EE3434A1E37}" type="pres">
      <dgm:prSet presAssocID="{98C6FA4F-8038-4311-AE20-566D51D320F9}" presName="sp" presStyleCnt="0"/>
      <dgm:spPr/>
    </dgm:pt>
    <dgm:pt modelId="{68BCBD7A-F1AF-4F8E-AA33-DB24E3D77A6B}" type="pres">
      <dgm:prSet presAssocID="{7D9788AD-7FB7-45DF-8A11-936F194BD7A4}" presName="composite" presStyleCnt="0"/>
      <dgm:spPr/>
    </dgm:pt>
    <dgm:pt modelId="{6BCECD65-9E3B-4CEF-A7A8-EBE519ABBCBE}" type="pres">
      <dgm:prSet presAssocID="{7D9788AD-7FB7-45DF-8A11-936F194BD7A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8E506AC8-0421-4BDE-8C85-A8024A5A7EB2}" type="pres">
      <dgm:prSet presAssocID="{7D9788AD-7FB7-45DF-8A11-936F194BD7A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CFED70C-0D0C-4758-8B58-1CAF56BA541B}" type="presOf" srcId="{7D9788AD-7FB7-45DF-8A11-936F194BD7A4}" destId="{6BCECD65-9E3B-4CEF-A7A8-EBE519ABBCBE}" srcOrd="0" destOrd="0" presId="urn:microsoft.com/office/officeart/2005/8/layout/chevron2"/>
    <dgm:cxn modelId="{23777A2A-EE4B-4AA1-80EF-50E6886F4590}" type="presOf" srcId="{421CCBD8-62C7-4A0B-98F8-E356922DFED1}" destId="{3E6E1F6C-8ADD-457D-8553-092D9123CC92}" srcOrd="0" destOrd="0" presId="urn:microsoft.com/office/officeart/2005/8/layout/chevron2"/>
    <dgm:cxn modelId="{7BDA702D-422A-47C8-A6BB-3D3E4DFCA23A}" srcId="{13549C59-D983-476C-8AC8-FCB19F3E703D}" destId="{E838577C-F6B9-4662-98A1-D7FC783777EE}" srcOrd="1" destOrd="0" parTransId="{5BEF2944-BA3F-429D-97EE-685283201FD4}" sibTransId="{98C6FA4F-8038-4311-AE20-566D51D320F9}"/>
    <dgm:cxn modelId="{76057D33-744B-44AF-A774-2864DEDD366A}" type="presOf" srcId="{EE02E592-706B-4F0D-B754-BF3D091C5071}" destId="{E962F815-3F0B-4B4E-9DA8-35A7CE688984}" srcOrd="0" destOrd="0" presId="urn:microsoft.com/office/officeart/2005/8/layout/chevron2"/>
    <dgm:cxn modelId="{C96D3E38-0945-42A5-9226-97F38F4B9CB7}" srcId="{E838577C-F6B9-4662-98A1-D7FC783777EE}" destId="{7D7B0BAE-BA5F-4928-BD1E-0AB3396C0A2D}" srcOrd="0" destOrd="0" parTransId="{3D37EDD9-B039-49B8-A12F-847DD727072A}" sibTransId="{20CE5479-B7C5-44DE-BFEC-C17F5CA80D14}"/>
    <dgm:cxn modelId="{BAD7485E-5E07-45F1-AE9D-050530ED6114}" srcId="{7D9788AD-7FB7-45DF-8A11-936F194BD7A4}" destId="{636FA8B6-8A7D-42A5-A7AC-F992D2F753DD}" srcOrd="0" destOrd="0" parTransId="{2B5EF662-CE2B-44A1-B0E0-6F7437855E81}" sibTransId="{96D30F15-D2A0-464C-BDEB-F5ACB8BCD077}"/>
    <dgm:cxn modelId="{7FD43966-3E28-4F51-976A-B3A4F273CE60}" srcId="{13549C59-D983-476C-8AC8-FCB19F3E703D}" destId="{421CCBD8-62C7-4A0B-98F8-E356922DFED1}" srcOrd="0" destOrd="0" parTransId="{900361C9-9988-43E2-BC28-5E88362A67DB}" sibTransId="{42E1D499-B200-4CB4-82ED-8F0DF40EE66B}"/>
    <dgm:cxn modelId="{6D6A2A4A-5362-45B6-B3E6-AA9EEBA09BA1}" type="presOf" srcId="{636FA8B6-8A7D-42A5-A7AC-F992D2F753DD}" destId="{8E506AC8-0421-4BDE-8C85-A8024A5A7EB2}" srcOrd="0" destOrd="0" presId="urn:microsoft.com/office/officeart/2005/8/layout/chevron2"/>
    <dgm:cxn modelId="{785FCB4A-BE77-43A1-82E1-A125555CFBD9}" type="presOf" srcId="{E838577C-F6B9-4662-98A1-D7FC783777EE}" destId="{A407C07C-C7B1-4414-A179-D79F11AEE8E1}" srcOrd="0" destOrd="0" presId="urn:microsoft.com/office/officeart/2005/8/layout/chevron2"/>
    <dgm:cxn modelId="{E00B045A-0EDC-44F5-B8C7-2E528D2FB1A4}" type="presOf" srcId="{13549C59-D983-476C-8AC8-FCB19F3E703D}" destId="{48647C10-76B7-4161-8644-73949AF77110}" srcOrd="0" destOrd="0" presId="urn:microsoft.com/office/officeart/2005/8/layout/chevron2"/>
    <dgm:cxn modelId="{5381928F-25B5-47F0-997B-ABADAF8675D3}" srcId="{421CCBD8-62C7-4A0B-98F8-E356922DFED1}" destId="{EE02E592-706B-4F0D-B754-BF3D091C5071}" srcOrd="0" destOrd="0" parTransId="{C2A3F3F8-0B82-47BE-9FF8-CCE75A29B074}" sibTransId="{78119D75-BE9E-4577-B56D-3F3E5F6FEED6}"/>
    <dgm:cxn modelId="{5E27769F-1CF1-4728-A1B0-3FB0D59BD697}" srcId="{13549C59-D983-476C-8AC8-FCB19F3E703D}" destId="{7D9788AD-7FB7-45DF-8A11-936F194BD7A4}" srcOrd="2" destOrd="0" parTransId="{442E8E40-508B-4B0C-96E3-D18E91B66E16}" sibTransId="{D75ED1F8-4085-420B-B16E-18DCC37C59DB}"/>
    <dgm:cxn modelId="{D0EB1FC1-2FA9-4695-8A2E-43DF39E15083}" type="presOf" srcId="{7D7B0BAE-BA5F-4928-BD1E-0AB3396C0A2D}" destId="{73252B85-AD48-4951-8417-2F01BCB2B6D9}" srcOrd="0" destOrd="0" presId="urn:microsoft.com/office/officeart/2005/8/layout/chevron2"/>
    <dgm:cxn modelId="{456BA1AB-B882-4CFE-854B-CFBFFC6DA60C}" type="presParOf" srcId="{48647C10-76B7-4161-8644-73949AF77110}" destId="{FB2EECA7-0768-435D-B3B5-C3B72F6762D6}" srcOrd="0" destOrd="0" presId="urn:microsoft.com/office/officeart/2005/8/layout/chevron2"/>
    <dgm:cxn modelId="{95AF637F-CB46-47A5-A4DF-80B265CDC9F1}" type="presParOf" srcId="{FB2EECA7-0768-435D-B3B5-C3B72F6762D6}" destId="{3E6E1F6C-8ADD-457D-8553-092D9123CC92}" srcOrd="0" destOrd="0" presId="urn:microsoft.com/office/officeart/2005/8/layout/chevron2"/>
    <dgm:cxn modelId="{E1F93627-A47D-4DC8-80EF-5CF764FF0A85}" type="presParOf" srcId="{FB2EECA7-0768-435D-B3B5-C3B72F6762D6}" destId="{E962F815-3F0B-4B4E-9DA8-35A7CE688984}" srcOrd="1" destOrd="0" presId="urn:microsoft.com/office/officeart/2005/8/layout/chevron2"/>
    <dgm:cxn modelId="{08706E19-260C-4581-AAB9-6AEEBCA2C414}" type="presParOf" srcId="{48647C10-76B7-4161-8644-73949AF77110}" destId="{C85A301A-4BA1-48EA-8D7C-85FECF8C6482}" srcOrd="1" destOrd="0" presId="urn:microsoft.com/office/officeart/2005/8/layout/chevron2"/>
    <dgm:cxn modelId="{F5397A2B-C418-4230-B25B-90F9B51BB52F}" type="presParOf" srcId="{48647C10-76B7-4161-8644-73949AF77110}" destId="{4416AA79-F986-4F3A-85BF-FEB89DD48768}" srcOrd="2" destOrd="0" presId="urn:microsoft.com/office/officeart/2005/8/layout/chevron2"/>
    <dgm:cxn modelId="{AFCA79DF-D7FE-4015-82C4-B00A23449242}" type="presParOf" srcId="{4416AA79-F986-4F3A-85BF-FEB89DD48768}" destId="{A407C07C-C7B1-4414-A179-D79F11AEE8E1}" srcOrd="0" destOrd="0" presId="urn:microsoft.com/office/officeart/2005/8/layout/chevron2"/>
    <dgm:cxn modelId="{5E5B7E59-7A17-4FF4-A665-E18CD6C96470}" type="presParOf" srcId="{4416AA79-F986-4F3A-85BF-FEB89DD48768}" destId="{73252B85-AD48-4951-8417-2F01BCB2B6D9}" srcOrd="1" destOrd="0" presId="urn:microsoft.com/office/officeart/2005/8/layout/chevron2"/>
    <dgm:cxn modelId="{5977948F-A851-4661-B41D-6742BF8EDEC5}" type="presParOf" srcId="{48647C10-76B7-4161-8644-73949AF77110}" destId="{89301071-B277-4ED8-97A2-5EE3434A1E37}" srcOrd="3" destOrd="0" presId="urn:microsoft.com/office/officeart/2005/8/layout/chevron2"/>
    <dgm:cxn modelId="{4EFD9E3A-5602-4BAD-980C-CA8E50533FD2}" type="presParOf" srcId="{48647C10-76B7-4161-8644-73949AF77110}" destId="{68BCBD7A-F1AF-4F8E-AA33-DB24E3D77A6B}" srcOrd="4" destOrd="0" presId="urn:microsoft.com/office/officeart/2005/8/layout/chevron2"/>
    <dgm:cxn modelId="{57C16F38-1B39-43C5-9BDF-B117553A9D92}" type="presParOf" srcId="{68BCBD7A-F1AF-4F8E-AA33-DB24E3D77A6B}" destId="{6BCECD65-9E3B-4CEF-A7A8-EBE519ABBCBE}" srcOrd="0" destOrd="0" presId="urn:microsoft.com/office/officeart/2005/8/layout/chevron2"/>
    <dgm:cxn modelId="{8283894D-EE78-42EC-9957-36A63512BA76}" type="presParOf" srcId="{68BCBD7A-F1AF-4F8E-AA33-DB24E3D77A6B}" destId="{8E506AC8-0421-4BDE-8C85-A8024A5A7E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B782D-4B0C-44F2-A53D-6E821C5997AD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741B607-3596-40BE-9950-97D8C07B5755}">
      <dgm:prSet phldrT="[Texto]" custT="1"/>
      <dgm:spPr/>
      <dgm:t>
        <a:bodyPr/>
        <a:lstStyle/>
        <a:p>
          <a:r>
            <a:rPr lang="pt-BR" sz="1400" b="1" dirty="0"/>
            <a:t>1</a:t>
          </a:r>
        </a:p>
      </dgm:t>
    </dgm:pt>
    <dgm:pt modelId="{1A2BAD60-A077-4117-AC33-22D8F7091002}" type="parTrans" cxnId="{BCFDC9BB-C630-4643-829D-596544CA8D1E}">
      <dgm:prSet/>
      <dgm:spPr/>
      <dgm:t>
        <a:bodyPr/>
        <a:lstStyle/>
        <a:p>
          <a:endParaRPr lang="pt-BR"/>
        </a:p>
      </dgm:t>
    </dgm:pt>
    <dgm:pt modelId="{234F6C02-F7DF-4135-AA0B-F7C0DAA16AA3}" type="sibTrans" cxnId="{BCFDC9BB-C630-4643-829D-596544CA8D1E}">
      <dgm:prSet/>
      <dgm:spPr/>
      <dgm:t>
        <a:bodyPr/>
        <a:lstStyle/>
        <a:p>
          <a:endParaRPr lang="pt-BR"/>
        </a:p>
      </dgm:t>
    </dgm:pt>
    <dgm:pt modelId="{82A14141-E4E7-49B4-A184-C273910189B2}">
      <dgm:prSet phldrT="[Texto]" custT="1"/>
      <dgm:spPr/>
      <dgm:t>
        <a:bodyPr/>
        <a:lstStyle/>
        <a:p>
          <a:r>
            <a:rPr lang="pt-BR" sz="2000" dirty="0"/>
            <a:t>Destinado à famílias em vulnerabilidade social.</a:t>
          </a:r>
        </a:p>
      </dgm:t>
    </dgm:pt>
    <dgm:pt modelId="{209234C8-79E5-45CF-A930-498A1CA8A062}" type="parTrans" cxnId="{63506A34-875D-4CCD-A9E9-8AA261BFD049}">
      <dgm:prSet/>
      <dgm:spPr/>
      <dgm:t>
        <a:bodyPr/>
        <a:lstStyle/>
        <a:p>
          <a:endParaRPr lang="pt-BR"/>
        </a:p>
      </dgm:t>
    </dgm:pt>
    <dgm:pt modelId="{D91A25E6-D196-4A76-9CAB-BB3CD60499F0}" type="sibTrans" cxnId="{63506A34-875D-4CCD-A9E9-8AA261BFD049}">
      <dgm:prSet/>
      <dgm:spPr/>
      <dgm:t>
        <a:bodyPr/>
        <a:lstStyle/>
        <a:p>
          <a:endParaRPr lang="pt-BR"/>
        </a:p>
      </dgm:t>
    </dgm:pt>
    <dgm:pt modelId="{94446192-B473-4773-BDA2-301B5367FF43}">
      <dgm:prSet phldrT="[Texto]" custT="1"/>
      <dgm:spPr/>
      <dgm:t>
        <a:bodyPr/>
        <a:lstStyle/>
        <a:p>
          <a:r>
            <a:rPr lang="pt-BR" sz="1400" b="1" dirty="0"/>
            <a:t>2</a:t>
          </a:r>
        </a:p>
      </dgm:t>
    </dgm:pt>
    <dgm:pt modelId="{3D88668F-97B4-411E-81BD-FE04511DB73B}" type="parTrans" cxnId="{9DA60211-474A-4666-897B-340117A93C3D}">
      <dgm:prSet/>
      <dgm:spPr/>
      <dgm:t>
        <a:bodyPr/>
        <a:lstStyle/>
        <a:p>
          <a:endParaRPr lang="pt-BR"/>
        </a:p>
      </dgm:t>
    </dgm:pt>
    <dgm:pt modelId="{FF4DE7AC-9E04-4DA3-8954-6FE3EBCB1E4C}" type="sibTrans" cxnId="{9DA60211-474A-4666-897B-340117A93C3D}">
      <dgm:prSet/>
      <dgm:spPr/>
      <dgm:t>
        <a:bodyPr/>
        <a:lstStyle/>
        <a:p>
          <a:endParaRPr lang="pt-BR"/>
        </a:p>
      </dgm:t>
    </dgm:pt>
    <dgm:pt modelId="{2694EB3D-5E02-4617-902B-8C897F221C47}">
      <dgm:prSet phldrT="[Texto]" custT="1"/>
      <dgm:spPr/>
      <dgm:t>
        <a:bodyPr/>
        <a:lstStyle/>
        <a:p>
          <a:r>
            <a:rPr lang="pt-BR" sz="2000" dirty="0"/>
            <a:t>Fortalecer a função protetiva da família.</a:t>
          </a:r>
        </a:p>
      </dgm:t>
    </dgm:pt>
    <dgm:pt modelId="{1EE42864-CF42-4524-870D-4AE700889541}" type="parTrans" cxnId="{C60B7E50-AE6C-4964-9C87-4FA7BA1AB758}">
      <dgm:prSet/>
      <dgm:spPr/>
      <dgm:t>
        <a:bodyPr/>
        <a:lstStyle/>
        <a:p>
          <a:endParaRPr lang="pt-BR"/>
        </a:p>
      </dgm:t>
    </dgm:pt>
    <dgm:pt modelId="{D70ED803-0110-4640-B207-1C0715F9F632}" type="sibTrans" cxnId="{C60B7E50-AE6C-4964-9C87-4FA7BA1AB758}">
      <dgm:prSet/>
      <dgm:spPr/>
      <dgm:t>
        <a:bodyPr/>
        <a:lstStyle/>
        <a:p>
          <a:endParaRPr lang="pt-BR"/>
        </a:p>
      </dgm:t>
    </dgm:pt>
    <dgm:pt modelId="{1D1485C0-F0C4-43AA-A360-736E3E8FC1EF}">
      <dgm:prSet phldrT="[Texto]" custT="1"/>
      <dgm:spPr/>
      <dgm:t>
        <a:bodyPr/>
        <a:lstStyle/>
        <a:p>
          <a:r>
            <a:rPr lang="pt-BR" sz="1400" b="1" dirty="0"/>
            <a:t>3</a:t>
          </a:r>
        </a:p>
      </dgm:t>
    </dgm:pt>
    <dgm:pt modelId="{3CA60A66-B1CD-4AE1-90FD-7D77253A65A6}" type="parTrans" cxnId="{1086E85D-E51B-481E-B3AC-4767D55DE5E9}">
      <dgm:prSet/>
      <dgm:spPr/>
      <dgm:t>
        <a:bodyPr/>
        <a:lstStyle/>
        <a:p>
          <a:endParaRPr lang="pt-BR"/>
        </a:p>
      </dgm:t>
    </dgm:pt>
    <dgm:pt modelId="{EC9A49F0-53B0-443D-A442-C60719D20BFD}" type="sibTrans" cxnId="{1086E85D-E51B-481E-B3AC-4767D55DE5E9}">
      <dgm:prSet/>
      <dgm:spPr/>
      <dgm:t>
        <a:bodyPr/>
        <a:lstStyle/>
        <a:p>
          <a:endParaRPr lang="pt-BR"/>
        </a:p>
      </dgm:t>
    </dgm:pt>
    <dgm:pt modelId="{5BB11047-5F64-431D-923E-52A845FC82E1}">
      <dgm:prSet phldrT="[Texto]" custT="1"/>
      <dgm:spPr/>
      <dgm:t>
        <a:bodyPr/>
        <a:lstStyle/>
        <a:p>
          <a:r>
            <a:rPr lang="pt-BR" sz="2000" dirty="0"/>
            <a:t>Prevenir a ruptura dos vínculos familiares e comunitários e  promover acessos a benefícios. PROGRAMAS de transferência de renda e serviços </a:t>
          </a:r>
        </a:p>
      </dgm:t>
    </dgm:pt>
    <dgm:pt modelId="{C4144414-7CB6-4468-99F4-E46AAF96BCA4}" type="parTrans" cxnId="{557C655D-6FEB-4A41-BB5D-855A0110E485}">
      <dgm:prSet/>
      <dgm:spPr/>
      <dgm:t>
        <a:bodyPr/>
        <a:lstStyle/>
        <a:p>
          <a:endParaRPr lang="pt-BR"/>
        </a:p>
      </dgm:t>
    </dgm:pt>
    <dgm:pt modelId="{60E630CA-2798-4D1E-832B-A9A667149B9B}" type="sibTrans" cxnId="{557C655D-6FEB-4A41-BB5D-855A0110E485}">
      <dgm:prSet/>
      <dgm:spPr/>
      <dgm:t>
        <a:bodyPr/>
        <a:lstStyle/>
        <a:p>
          <a:endParaRPr lang="pt-BR"/>
        </a:p>
      </dgm:t>
    </dgm:pt>
    <dgm:pt modelId="{CD3497A6-44DA-49C4-84FF-5D80D56C3971}" type="pres">
      <dgm:prSet presAssocID="{042B782D-4B0C-44F2-A53D-6E821C5997AD}" presName="Name0" presStyleCnt="0">
        <dgm:presLayoutVars>
          <dgm:dir/>
          <dgm:animLvl val="lvl"/>
          <dgm:resizeHandles val="exact"/>
        </dgm:presLayoutVars>
      </dgm:prSet>
      <dgm:spPr/>
    </dgm:pt>
    <dgm:pt modelId="{8D56096F-D549-4258-AA36-A0C794CF002A}" type="pres">
      <dgm:prSet presAssocID="{E741B607-3596-40BE-9950-97D8C07B5755}" presName="linNode" presStyleCnt="0"/>
      <dgm:spPr/>
    </dgm:pt>
    <dgm:pt modelId="{D99A7A86-F92D-4DEB-8F10-B45D27CE669B}" type="pres">
      <dgm:prSet presAssocID="{E741B607-3596-40BE-9950-97D8C07B5755}" presName="parentText" presStyleLbl="node1" presStyleIdx="0" presStyleCnt="3" custScaleX="27959">
        <dgm:presLayoutVars>
          <dgm:chMax val="1"/>
          <dgm:bulletEnabled val="1"/>
        </dgm:presLayoutVars>
      </dgm:prSet>
      <dgm:spPr/>
    </dgm:pt>
    <dgm:pt modelId="{658A4FBE-192E-4603-9339-6455538BDA79}" type="pres">
      <dgm:prSet presAssocID="{E741B607-3596-40BE-9950-97D8C07B5755}" presName="descendantText" presStyleLbl="alignAccFollowNode1" presStyleIdx="0" presStyleCnt="3" custScaleX="119675" custScaleY="111903">
        <dgm:presLayoutVars>
          <dgm:bulletEnabled val="1"/>
        </dgm:presLayoutVars>
      </dgm:prSet>
      <dgm:spPr/>
    </dgm:pt>
    <dgm:pt modelId="{BE389988-D286-44CC-9C5E-8A80C1AE8DFD}" type="pres">
      <dgm:prSet presAssocID="{234F6C02-F7DF-4135-AA0B-F7C0DAA16AA3}" presName="sp" presStyleCnt="0"/>
      <dgm:spPr/>
    </dgm:pt>
    <dgm:pt modelId="{B15328B8-8D41-47B7-9680-58822F0114C9}" type="pres">
      <dgm:prSet presAssocID="{94446192-B473-4773-BDA2-301B5367FF43}" presName="linNode" presStyleCnt="0"/>
      <dgm:spPr/>
    </dgm:pt>
    <dgm:pt modelId="{A8DD0FDC-C6C2-414E-B216-6ADF96503580}" type="pres">
      <dgm:prSet presAssocID="{94446192-B473-4773-BDA2-301B5367FF43}" presName="parentText" presStyleLbl="node1" presStyleIdx="1" presStyleCnt="3" custScaleX="27959">
        <dgm:presLayoutVars>
          <dgm:chMax val="1"/>
          <dgm:bulletEnabled val="1"/>
        </dgm:presLayoutVars>
      </dgm:prSet>
      <dgm:spPr/>
    </dgm:pt>
    <dgm:pt modelId="{F8BD7BE6-BCAF-4A66-8218-8B8100A9E66C}" type="pres">
      <dgm:prSet presAssocID="{94446192-B473-4773-BDA2-301B5367FF43}" presName="descendantText" presStyleLbl="alignAccFollowNode1" presStyleIdx="1" presStyleCnt="3" custScaleX="119904" custScaleY="118170">
        <dgm:presLayoutVars>
          <dgm:bulletEnabled val="1"/>
        </dgm:presLayoutVars>
      </dgm:prSet>
      <dgm:spPr/>
    </dgm:pt>
    <dgm:pt modelId="{35A19498-38ED-4FBA-90AC-8674DB6CC6FE}" type="pres">
      <dgm:prSet presAssocID="{FF4DE7AC-9E04-4DA3-8954-6FE3EBCB1E4C}" presName="sp" presStyleCnt="0"/>
      <dgm:spPr/>
    </dgm:pt>
    <dgm:pt modelId="{69C7AC0C-6C7F-4BAD-B2EB-B56BC8212837}" type="pres">
      <dgm:prSet presAssocID="{1D1485C0-F0C4-43AA-A360-736E3E8FC1EF}" presName="linNode" presStyleCnt="0"/>
      <dgm:spPr/>
    </dgm:pt>
    <dgm:pt modelId="{3A7BCABB-667B-4B2E-A1C8-319A6CE017F8}" type="pres">
      <dgm:prSet presAssocID="{1D1485C0-F0C4-43AA-A360-736E3E8FC1EF}" presName="parentText" presStyleLbl="node1" presStyleIdx="2" presStyleCnt="3" custScaleX="26612">
        <dgm:presLayoutVars>
          <dgm:chMax val="1"/>
          <dgm:bulletEnabled val="1"/>
        </dgm:presLayoutVars>
      </dgm:prSet>
      <dgm:spPr/>
    </dgm:pt>
    <dgm:pt modelId="{25ACF8EE-2EDA-4A80-9EDD-26019F76CCE1}" type="pres">
      <dgm:prSet presAssocID="{1D1485C0-F0C4-43AA-A360-736E3E8FC1EF}" presName="descendantText" presStyleLbl="alignAccFollowNode1" presStyleIdx="2" presStyleCnt="3" custScaleX="120648" custScaleY="108191">
        <dgm:presLayoutVars>
          <dgm:bulletEnabled val="1"/>
        </dgm:presLayoutVars>
      </dgm:prSet>
      <dgm:spPr/>
    </dgm:pt>
  </dgm:ptLst>
  <dgm:cxnLst>
    <dgm:cxn modelId="{9DA60211-474A-4666-897B-340117A93C3D}" srcId="{042B782D-4B0C-44F2-A53D-6E821C5997AD}" destId="{94446192-B473-4773-BDA2-301B5367FF43}" srcOrd="1" destOrd="0" parTransId="{3D88668F-97B4-411E-81BD-FE04511DB73B}" sibTransId="{FF4DE7AC-9E04-4DA3-8954-6FE3EBCB1E4C}"/>
    <dgm:cxn modelId="{4102C121-9D3C-4AF4-9D6F-A5F9326A8CE2}" type="presOf" srcId="{042B782D-4B0C-44F2-A53D-6E821C5997AD}" destId="{CD3497A6-44DA-49C4-84FF-5D80D56C3971}" srcOrd="0" destOrd="0" presId="urn:microsoft.com/office/officeart/2005/8/layout/vList5"/>
    <dgm:cxn modelId="{63506A34-875D-4CCD-A9E9-8AA261BFD049}" srcId="{E741B607-3596-40BE-9950-97D8C07B5755}" destId="{82A14141-E4E7-49B4-A184-C273910189B2}" srcOrd="0" destOrd="0" parTransId="{209234C8-79E5-45CF-A930-498A1CA8A062}" sibTransId="{D91A25E6-D196-4A76-9CAB-BB3CD60499F0}"/>
    <dgm:cxn modelId="{557C655D-6FEB-4A41-BB5D-855A0110E485}" srcId="{1D1485C0-F0C4-43AA-A360-736E3E8FC1EF}" destId="{5BB11047-5F64-431D-923E-52A845FC82E1}" srcOrd="0" destOrd="0" parTransId="{C4144414-7CB6-4468-99F4-E46AAF96BCA4}" sibTransId="{60E630CA-2798-4D1E-832B-A9A667149B9B}"/>
    <dgm:cxn modelId="{1086E85D-E51B-481E-B3AC-4767D55DE5E9}" srcId="{042B782D-4B0C-44F2-A53D-6E821C5997AD}" destId="{1D1485C0-F0C4-43AA-A360-736E3E8FC1EF}" srcOrd="2" destOrd="0" parTransId="{3CA60A66-B1CD-4AE1-90FD-7D77253A65A6}" sibTransId="{EC9A49F0-53B0-443D-A442-C60719D20BFD}"/>
    <dgm:cxn modelId="{C60B7E50-AE6C-4964-9C87-4FA7BA1AB758}" srcId="{94446192-B473-4773-BDA2-301B5367FF43}" destId="{2694EB3D-5E02-4617-902B-8C897F221C47}" srcOrd="0" destOrd="0" parTransId="{1EE42864-CF42-4524-870D-4AE700889541}" sibTransId="{D70ED803-0110-4640-B207-1C0715F9F632}"/>
    <dgm:cxn modelId="{0F20D18C-2807-409D-8018-0039FF83B153}" type="presOf" srcId="{2694EB3D-5E02-4617-902B-8C897F221C47}" destId="{F8BD7BE6-BCAF-4A66-8218-8B8100A9E66C}" srcOrd="0" destOrd="0" presId="urn:microsoft.com/office/officeart/2005/8/layout/vList5"/>
    <dgm:cxn modelId="{5369AE91-B07F-4E3D-B24C-94C396446099}" type="presOf" srcId="{94446192-B473-4773-BDA2-301B5367FF43}" destId="{A8DD0FDC-C6C2-414E-B216-6ADF96503580}" srcOrd="0" destOrd="0" presId="urn:microsoft.com/office/officeart/2005/8/layout/vList5"/>
    <dgm:cxn modelId="{7F6F559C-B13E-42AB-BA3E-9E58F79A736D}" type="presOf" srcId="{E741B607-3596-40BE-9950-97D8C07B5755}" destId="{D99A7A86-F92D-4DEB-8F10-B45D27CE669B}" srcOrd="0" destOrd="0" presId="urn:microsoft.com/office/officeart/2005/8/layout/vList5"/>
    <dgm:cxn modelId="{F028B7B0-BF8B-4096-8002-A0FC525C4A94}" type="presOf" srcId="{1D1485C0-F0C4-43AA-A360-736E3E8FC1EF}" destId="{3A7BCABB-667B-4B2E-A1C8-319A6CE017F8}" srcOrd="0" destOrd="0" presId="urn:microsoft.com/office/officeart/2005/8/layout/vList5"/>
    <dgm:cxn modelId="{BCFDC9BB-C630-4643-829D-596544CA8D1E}" srcId="{042B782D-4B0C-44F2-A53D-6E821C5997AD}" destId="{E741B607-3596-40BE-9950-97D8C07B5755}" srcOrd="0" destOrd="0" parTransId="{1A2BAD60-A077-4117-AC33-22D8F7091002}" sibTransId="{234F6C02-F7DF-4135-AA0B-F7C0DAA16AA3}"/>
    <dgm:cxn modelId="{52DF2BBC-C030-4E9D-BA1C-DD36E8A53D95}" type="presOf" srcId="{82A14141-E4E7-49B4-A184-C273910189B2}" destId="{658A4FBE-192E-4603-9339-6455538BDA79}" srcOrd="0" destOrd="0" presId="urn:microsoft.com/office/officeart/2005/8/layout/vList5"/>
    <dgm:cxn modelId="{11226EE4-323B-4261-83D5-DA37BDA0474A}" type="presOf" srcId="{5BB11047-5F64-431D-923E-52A845FC82E1}" destId="{25ACF8EE-2EDA-4A80-9EDD-26019F76CCE1}" srcOrd="0" destOrd="0" presId="urn:microsoft.com/office/officeart/2005/8/layout/vList5"/>
    <dgm:cxn modelId="{A72B40E3-EA15-4121-B504-2DCD9F1A8814}" type="presParOf" srcId="{CD3497A6-44DA-49C4-84FF-5D80D56C3971}" destId="{8D56096F-D549-4258-AA36-A0C794CF002A}" srcOrd="0" destOrd="0" presId="urn:microsoft.com/office/officeart/2005/8/layout/vList5"/>
    <dgm:cxn modelId="{8AF02512-0F26-4F02-962B-927821A668A5}" type="presParOf" srcId="{8D56096F-D549-4258-AA36-A0C794CF002A}" destId="{D99A7A86-F92D-4DEB-8F10-B45D27CE669B}" srcOrd="0" destOrd="0" presId="urn:microsoft.com/office/officeart/2005/8/layout/vList5"/>
    <dgm:cxn modelId="{C347EBFE-3527-4389-A674-1B8EC6DE4016}" type="presParOf" srcId="{8D56096F-D549-4258-AA36-A0C794CF002A}" destId="{658A4FBE-192E-4603-9339-6455538BDA79}" srcOrd="1" destOrd="0" presId="urn:microsoft.com/office/officeart/2005/8/layout/vList5"/>
    <dgm:cxn modelId="{367B35C7-F60B-46AE-8215-E7BA8DBEDDA9}" type="presParOf" srcId="{CD3497A6-44DA-49C4-84FF-5D80D56C3971}" destId="{BE389988-D286-44CC-9C5E-8A80C1AE8DFD}" srcOrd="1" destOrd="0" presId="urn:microsoft.com/office/officeart/2005/8/layout/vList5"/>
    <dgm:cxn modelId="{C709B994-8DD9-47F0-AD22-6A1ABCA702B8}" type="presParOf" srcId="{CD3497A6-44DA-49C4-84FF-5D80D56C3971}" destId="{B15328B8-8D41-47B7-9680-58822F0114C9}" srcOrd="2" destOrd="0" presId="urn:microsoft.com/office/officeart/2005/8/layout/vList5"/>
    <dgm:cxn modelId="{F066848C-4C7C-4045-A87D-B750CF741240}" type="presParOf" srcId="{B15328B8-8D41-47B7-9680-58822F0114C9}" destId="{A8DD0FDC-C6C2-414E-B216-6ADF96503580}" srcOrd="0" destOrd="0" presId="urn:microsoft.com/office/officeart/2005/8/layout/vList5"/>
    <dgm:cxn modelId="{F3C8E5DB-885A-4533-BBFC-91667038D36A}" type="presParOf" srcId="{B15328B8-8D41-47B7-9680-58822F0114C9}" destId="{F8BD7BE6-BCAF-4A66-8218-8B8100A9E66C}" srcOrd="1" destOrd="0" presId="urn:microsoft.com/office/officeart/2005/8/layout/vList5"/>
    <dgm:cxn modelId="{8E194EA5-B9AA-49F1-BF66-F6834FF59F12}" type="presParOf" srcId="{CD3497A6-44DA-49C4-84FF-5D80D56C3971}" destId="{35A19498-38ED-4FBA-90AC-8674DB6CC6FE}" srcOrd="3" destOrd="0" presId="urn:microsoft.com/office/officeart/2005/8/layout/vList5"/>
    <dgm:cxn modelId="{FFC69021-FF3C-409A-8C67-7B5C988F0634}" type="presParOf" srcId="{CD3497A6-44DA-49C4-84FF-5D80D56C3971}" destId="{69C7AC0C-6C7F-4BAD-B2EB-B56BC8212837}" srcOrd="4" destOrd="0" presId="urn:microsoft.com/office/officeart/2005/8/layout/vList5"/>
    <dgm:cxn modelId="{ED88A6F1-FB18-4135-9B13-2B1079323BF7}" type="presParOf" srcId="{69C7AC0C-6C7F-4BAD-B2EB-B56BC8212837}" destId="{3A7BCABB-667B-4B2E-A1C8-319A6CE017F8}" srcOrd="0" destOrd="0" presId="urn:microsoft.com/office/officeart/2005/8/layout/vList5"/>
    <dgm:cxn modelId="{2EAA8D44-9FE7-4E08-9C5C-635128C4F58B}" type="presParOf" srcId="{69C7AC0C-6C7F-4BAD-B2EB-B56BC8212837}" destId="{25ACF8EE-2EDA-4A80-9EDD-26019F76CC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2B782D-4B0C-44F2-A53D-6E821C5997AD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741B607-3596-40BE-9950-97D8C07B5755}">
      <dgm:prSet phldrT="[Texto]" custT="1"/>
      <dgm:spPr/>
      <dgm:t>
        <a:bodyPr/>
        <a:lstStyle/>
        <a:p>
          <a:r>
            <a:rPr lang="pt-BR" sz="1400" b="1" dirty="0"/>
            <a:t>1</a:t>
          </a:r>
        </a:p>
      </dgm:t>
    </dgm:pt>
    <dgm:pt modelId="{1A2BAD60-A077-4117-AC33-22D8F7091002}" type="parTrans" cxnId="{BCFDC9BB-C630-4643-829D-596544CA8D1E}">
      <dgm:prSet/>
      <dgm:spPr/>
      <dgm:t>
        <a:bodyPr/>
        <a:lstStyle/>
        <a:p>
          <a:endParaRPr lang="pt-BR"/>
        </a:p>
      </dgm:t>
    </dgm:pt>
    <dgm:pt modelId="{234F6C02-F7DF-4135-AA0B-F7C0DAA16AA3}" type="sibTrans" cxnId="{BCFDC9BB-C630-4643-829D-596544CA8D1E}">
      <dgm:prSet/>
      <dgm:spPr/>
      <dgm:t>
        <a:bodyPr/>
        <a:lstStyle/>
        <a:p>
          <a:endParaRPr lang="pt-BR"/>
        </a:p>
      </dgm:t>
    </dgm:pt>
    <dgm:pt modelId="{82A14141-E4E7-49B4-A184-C273910189B2}">
      <dgm:prSet phldrT="[Texto]" custT="1"/>
      <dgm:spPr/>
      <dgm:t>
        <a:bodyPr/>
        <a:lstStyle/>
        <a:p>
          <a:r>
            <a:rPr lang="pt-BR" sz="2000" dirty="0"/>
            <a:t>Serviço complementar ao trabalho social com famílias. </a:t>
          </a:r>
          <a:r>
            <a:rPr lang="pt-BR" sz="2000" b="1" dirty="0"/>
            <a:t>PÚBLICO ALVO DO SERVIÇO</a:t>
          </a:r>
          <a:r>
            <a:rPr lang="pt-BR" sz="2000" dirty="0"/>
            <a:t>: crianças de até 06 anos e suas famílias, crianças e adolescentes de 06 a 17 anos, idosos..</a:t>
          </a:r>
        </a:p>
      </dgm:t>
    </dgm:pt>
    <dgm:pt modelId="{209234C8-79E5-45CF-A930-498A1CA8A062}" type="parTrans" cxnId="{63506A34-875D-4CCD-A9E9-8AA261BFD049}">
      <dgm:prSet/>
      <dgm:spPr/>
      <dgm:t>
        <a:bodyPr/>
        <a:lstStyle/>
        <a:p>
          <a:endParaRPr lang="pt-BR"/>
        </a:p>
      </dgm:t>
    </dgm:pt>
    <dgm:pt modelId="{D91A25E6-D196-4A76-9CAB-BB3CD60499F0}" type="sibTrans" cxnId="{63506A34-875D-4CCD-A9E9-8AA261BFD049}">
      <dgm:prSet/>
      <dgm:spPr/>
      <dgm:t>
        <a:bodyPr/>
        <a:lstStyle/>
        <a:p>
          <a:endParaRPr lang="pt-BR"/>
        </a:p>
      </dgm:t>
    </dgm:pt>
    <dgm:pt modelId="{94446192-B473-4773-BDA2-301B5367FF43}">
      <dgm:prSet phldrT="[Texto]" custT="1"/>
      <dgm:spPr/>
      <dgm:t>
        <a:bodyPr/>
        <a:lstStyle/>
        <a:p>
          <a:r>
            <a:rPr lang="pt-BR" sz="1400" b="1" dirty="0"/>
            <a:t>2</a:t>
          </a:r>
        </a:p>
      </dgm:t>
    </dgm:pt>
    <dgm:pt modelId="{3D88668F-97B4-411E-81BD-FE04511DB73B}" type="parTrans" cxnId="{9DA60211-474A-4666-897B-340117A93C3D}">
      <dgm:prSet/>
      <dgm:spPr/>
      <dgm:t>
        <a:bodyPr/>
        <a:lstStyle/>
        <a:p>
          <a:endParaRPr lang="pt-BR"/>
        </a:p>
      </dgm:t>
    </dgm:pt>
    <dgm:pt modelId="{FF4DE7AC-9E04-4DA3-8954-6FE3EBCB1E4C}" type="sibTrans" cxnId="{9DA60211-474A-4666-897B-340117A93C3D}">
      <dgm:prSet/>
      <dgm:spPr/>
      <dgm:t>
        <a:bodyPr/>
        <a:lstStyle/>
        <a:p>
          <a:endParaRPr lang="pt-BR"/>
        </a:p>
      </dgm:t>
    </dgm:pt>
    <dgm:pt modelId="{2694EB3D-5E02-4617-902B-8C897F221C47}">
      <dgm:prSet phldrT="[Texto]" custT="1"/>
      <dgm:spPr/>
      <dgm:t>
        <a:bodyPr/>
        <a:lstStyle/>
        <a:p>
          <a:r>
            <a:rPr lang="pt-BR" sz="2000" dirty="0"/>
            <a:t>Serviço de Proteção Social Básica no Domicílio para Pessoas com Deficiência e Idosos.</a:t>
          </a:r>
        </a:p>
      </dgm:t>
    </dgm:pt>
    <dgm:pt modelId="{1EE42864-CF42-4524-870D-4AE700889541}" type="parTrans" cxnId="{C60B7E50-AE6C-4964-9C87-4FA7BA1AB758}">
      <dgm:prSet/>
      <dgm:spPr/>
      <dgm:t>
        <a:bodyPr/>
        <a:lstStyle/>
        <a:p>
          <a:endParaRPr lang="pt-BR"/>
        </a:p>
      </dgm:t>
    </dgm:pt>
    <dgm:pt modelId="{D70ED803-0110-4640-B207-1C0715F9F632}" type="sibTrans" cxnId="{C60B7E50-AE6C-4964-9C87-4FA7BA1AB758}">
      <dgm:prSet/>
      <dgm:spPr/>
      <dgm:t>
        <a:bodyPr/>
        <a:lstStyle/>
        <a:p>
          <a:endParaRPr lang="pt-BR"/>
        </a:p>
      </dgm:t>
    </dgm:pt>
    <dgm:pt modelId="{CD3497A6-44DA-49C4-84FF-5D80D56C3971}" type="pres">
      <dgm:prSet presAssocID="{042B782D-4B0C-44F2-A53D-6E821C5997AD}" presName="Name0" presStyleCnt="0">
        <dgm:presLayoutVars>
          <dgm:dir/>
          <dgm:animLvl val="lvl"/>
          <dgm:resizeHandles val="exact"/>
        </dgm:presLayoutVars>
      </dgm:prSet>
      <dgm:spPr/>
    </dgm:pt>
    <dgm:pt modelId="{8D56096F-D549-4258-AA36-A0C794CF002A}" type="pres">
      <dgm:prSet presAssocID="{E741B607-3596-40BE-9950-97D8C07B5755}" presName="linNode" presStyleCnt="0"/>
      <dgm:spPr/>
    </dgm:pt>
    <dgm:pt modelId="{D99A7A86-F92D-4DEB-8F10-B45D27CE669B}" type="pres">
      <dgm:prSet presAssocID="{E741B607-3596-40BE-9950-97D8C07B5755}" presName="parentText" presStyleLbl="node1" presStyleIdx="0" presStyleCnt="2" custScaleX="27959">
        <dgm:presLayoutVars>
          <dgm:chMax val="1"/>
          <dgm:bulletEnabled val="1"/>
        </dgm:presLayoutVars>
      </dgm:prSet>
      <dgm:spPr/>
    </dgm:pt>
    <dgm:pt modelId="{658A4FBE-192E-4603-9339-6455538BDA79}" type="pres">
      <dgm:prSet presAssocID="{E741B607-3596-40BE-9950-97D8C07B5755}" presName="descendantText" presStyleLbl="alignAccFollowNode1" presStyleIdx="0" presStyleCnt="2" custScaleX="119675" custScaleY="111903">
        <dgm:presLayoutVars>
          <dgm:bulletEnabled val="1"/>
        </dgm:presLayoutVars>
      </dgm:prSet>
      <dgm:spPr/>
    </dgm:pt>
    <dgm:pt modelId="{BE389988-D286-44CC-9C5E-8A80C1AE8DFD}" type="pres">
      <dgm:prSet presAssocID="{234F6C02-F7DF-4135-AA0B-F7C0DAA16AA3}" presName="sp" presStyleCnt="0"/>
      <dgm:spPr/>
    </dgm:pt>
    <dgm:pt modelId="{B15328B8-8D41-47B7-9680-58822F0114C9}" type="pres">
      <dgm:prSet presAssocID="{94446192-B473-4773-BDA2-301B5367FF43}" presName="linNode" presStyleCnt="0"/>
      <dgm:spPr/>
    </dgm:pt>
    <dgm:pt modelId="{A8DD0FDC-C6C2-414E-B216-6ADF96503580}" type="pres">
      <dgm:prSet presAssocID="{94446192-B473-4773-BDA2-301B5367FF43}" presName="parentText" presStyleLbl="node1" presStyleIdx="1" presStyleCnt="2" custScaleX="27959">
        <dgm:presLayoutVars>
          <dgm:chMax val="1"/>
          <dgm:bulletEnabled val="1"/>
        </dgm:presLayoutVars>
      </dgm:prSet>
      <dgm:spPr/>
    </dgm:pt>
    <dgm:pt modelId="{F8BD7BE6-BCAF-4A66-8218-8B8100A9E66C}" type="pres">
      <dgm:prSet presAssocID="{94446192-B473-4773-BDA2-301B5367FF43}" presName="descendantText" presStyleLbl="alignAccFollowNode1" presStyleIdx="1" presStyleCnt="2" custScaleX="119904" custScaleY="118170">
        <dgm:presLayoutVars>
          <dgm:bulletEnabled val="1"/>
        </dgm:presLayoutVars>
      </dgm:prSet>
      <dgm:spPr/>
    </dgm:pt>
  </dgm:ptLst>
  <dgm:cxnLst>
    <dgm:cxn modelId="{9DA60211-474A-4666-897B-340117A93C3D}" srcId="{042B782D-4B0C-44F2-A53D-6E821C5997AD}" destId="{94446192-B473-4773-BDA2-301B5367FF43}" srcOrd="1" destOrd="0" parTransId="{3D88668F-97B4-411E-81BD-FE04511DB73B}" sibTransId="{FF4DE7AC-9E04-4DA3-8954-6FE3EBCB1E4C}"/>
    <dgm:cxn modelId="{4102C121-9D3C-4AF4-9D6F-A5F9326A8CE2}" type="presOf" srcId="{042B782D-4B0C-44F2-A53D-6E821C5997AD}" destId="{CD3497A6-44DA-49C4-84FF-5D80D56C3971}" srcOrd="0" destOrd="0" presId="urn:microsoft.com/office/officeart/2005/8/layout/vList5"/>
    <dgm:cxn modelId="{63506A34-875D-4CCD-A9E9-8AA261BFD049}" srcId="{E741B607-3596-40BE-9950-97D8C07B5755}" destId="{82A14141-E4E7-49B4-A184-C273910189B2}" srcOrd="0" destOrd="0" parTransId="{209234C8-79E5-45CF-A930-498A1CA8A062}" sibTransId="{D91A25E6-D196-4A76-9CAB-BB3CD60499F0}"/>
    <dgm:cxn modelId="{C60B7E50-AE6C-4964-9C87-4FA7BA1AB758}" srcId="{94446192-B473-4773-BDA2-301B5367FF43}" destId="{2694EB3D-5E02-4617-902B-8C897F221C47}" srcOrd="0" destOrd="0" parTransId="{1EE42864-CF42-4524-870D-4AE700889541}" sibTransId="{D70ED803-0110-4640-B207-1C0715F9F632}"/>
    <dgm:cxn modelId="{0F20D18C-2807-409D-8018-0039FF83B153}" type="presOf" srcId="{2694EB3D-5E02-4617-902B-8C897F221C47}" destId="{F8BD7BE6-BCAF-4A66-8218-8B8100A9E66C}" srcOrd="0" destOrd="0" presId="urn:microsoft.com/office/officeart/2005/8/layout/vList5"/>
    <dgm:cxn modelId="{5369AE91-B07F-4E3D-B24C-94C396446099}" type="presOf" srcId="{94446192-B473-4773-BDA2-301B5367FF43}" destId="{A8DD0FDC-C6C2-414E-B216-6ADF96503580}" srcOrd="0" destOrd="0" presId="urn:microsoft.com/office/officeart/2005/8/layout/vList5"/>
    <dgm:cxn modelId="{7F6F559C-B13E-42AB-BA3E-9E58F79A736D}" type="presOf" srcId="{E741B607-3596-40BE-9950-97D8C07B5755}" destId="{D99A7A86-F92D-4DEB-8F10-B45D27CE669B}" srcOrd="0" destOrd="0" presId="urn:microsoft.com/office/officeart/2005/8/layout/vList5"/>
    <dgm:cxn modelId="{BCFDC9BB-C630-4643-829D-596544CA8D1E}" srcId="{042B782D-4B0C-44F2-A53D-6E821C5997AD}" destId="{E741B607-3596-40BE-9950-97D8C07B5755}" srcOrd="0" destOrd="0" parTransId="{1A2BAD60-A077-4117-AC33-22D8F7091002}" sibTransId="{234F6C02-F7DF-4135-AA0B-F7C0DAA16AA3}"/>
    <dgm:cxn modelId="{52DF2BBC-C030-4E9D-BA1C-DD36E8A53D95}" type="presOf" srcId="{82A14141-E4E7-49B4-A184-C273910189B2}" destId="{658A4FBE-192E-4603-9339-6455538BDA79}" srcOrd="0" destOrd="0" presId="urn:microsoft.com/office/officeart/2005/8/layout/vList5"/>
    <dgm:cxn modelId="{A72B40E3-EA15-4121-B504-2DCD9F1A8814}" type="presParOf" srcId="{CD3497A6-44DA-49C4-84FF-5D80D56C3971}" destId="{8D56096F-D549-4258-AA36-A0C794CF002A}" srcOrd="0" destOrd="0" presId="urn:microsoft.com/office/officeart/2005/8/layout/vList5"/>
    <dgm:cxn modelId="{8AF02512-0F26-4F02-962B-927821A668A5}" type="presParOf" srcId="{8D56096F-D549-4258-AA36-A0C794CF002A}" destId="{D99A7A86-F92D-4DEB-8F10-B45D27CE669B}" srcOrd="0" destOrd="0" presId="urn:microsoft.com/office/officeart/2005/8/layout/vList5"/>
    <dgm:cxn modelId="{C347EBFE-3527-4389-A674-1B8EC6DE4016}" type="presParOf" srcId="{8D56096F-D549-4258-AA36-A0C794CF002A}" destId="{658A4FBE-192E-4603-9339-6455538BDA79}" srcOrd="1" destOrd="0" presId="urn:microsoft.com/office/officeart/2005/8/layout/vList5"/>
    <dgm:cxn modelId="{367B35C7-F60B-46AE-8215-E7BA8DBEDDA9}" type="presParOf" srcId="{CD3497A6-44DA-49C4-84FF-5D80D56C3971}" destId="{BE389988-D286-44CC-9C5E-8A80C1AE8DFD}" srcOrd="1" destOrd="0" presId="urn:microsoft.com/office/officeart/2005/8/layout/vList5"/>
    <dgm:cxn modelId="{C709B994-8DD9-47F0-AD22-6A1ABCA702B8}" type="presParOf" srcId="{CD3497A6-44DA-49C4-84FF-5D80D56C3971}" destId="{B15328B8-8D41-47B7-9680-58822F0114C9}" srcOrd="2" destOrd="0" presId="urn:microsoft.com/office/officeart/2005/8/layout/vList5"/>
    <dgm:cxn modelId="{F066848C-4C7C-4045-A87D-B750CF741240}" type="presParOf" srcId="{B15328B8-8D41-47B7-9680-58822F0114C9}" destId="{A8DD0FDC-C6C2-414E-B216-6ADF96503580}" srcOrd="0" destOrd="0" presId="urn:microsoft.com/office/officeart/2005/8/layout/vList5"/>
    <dgm:cxn modelId="{F3C8E5DB-885A-4533-BBFC-91667038D36A}" type="presParOf" srcId="{B15328B8-8D41-47B7-9680-58822F0114C9}" destId="{F8BD7BE6-BCAF-4A66-8218-8B8100A9E6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40178C-6BE2-44A6-A309-2321FAF594A3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25427AF1-9D78-481A-A402-86B47CA009DF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4 - </a:t>
          </a:r>
          <a:r>
            <a:rPr lang="pt-BR" sz="1800" b="0" i="0" dirty="0"/>
            <a:t>CEU das Artes Centro de Artes e Esportes Unificados -</a:t>
          </a:r>
          <a:r>
            <a:rPr lang="pt-BR" sz="1800" b="1" dirty="0"/>
            <a:t>Endereço: Av. Carlos Lins Cortes, S/N - Infraero, Macapá - AP, 68908-074</a:t>
          </a:r>
          <a:r>
            <a:rPr lang="pt-BR" sz="1800" dirty="0"/>
            <a:t>.</a:t>
          </a:r>
        </a:p>
      </dgm:t>
    </dgm:pt>
    <dgm:pt modelId="{65B0B913-1F0E-4573-B417-99F0A6467C97}" type="parTrans" cxnId="{C96D60C8-D25B-4EA3-918F-1CDD6C35A5F8}">
      <dgm:prSet/>
      <dgm:spPr/>
      <dgm:t>
        <a:bodyPr/>
        <a:lstStyle/>
        <a:p>
          <a:endParaRPr lang="pt-BR"/>
        </a:p>
      </dgm:t>
    </dgm:pt>
    <dgm:pt modelId="{9E7598A2-46F1-40DD-9A8B-875D32296D31}" type="sibTrans" cxnId="{C96D60C8-D25B-4EA3-918F-1CDD6C35A5F8}">
      <dgm:prSet/>
      <dgm:spPr/>
      <dgm:t>
        <a:bodyPr/>
        <a:lstStyle/>
        <a:p>
          <a:endParaRPr lang="pt-BR"/>
        </a:p>
      </dgm:t>
    </dgm:pt>
    <dgm:pt modelId="{58BFD9F5-05BE-40D2-908A-EED6189E6212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1 -</a:t>
          </a:r>
          <a:r>
            <a:rPr lang="pt-BR" sz="1800" dirty="0"/>
            <a:t>. Endereço: Rua Redenção, 200 - Jardim Marco Zero, Macapá - AP, 68903-333</a:t>
          </a:r>
        </a:p>
      </dgm:t>
    </dgm:pt>
    <dgm:pt modelId="{4C6AF426-576B-4317-BF19-5F99F80E0E82}" type="sibTrans" cxnId="{A6C49546-ECCA-4FFA-AE32-8FC487ABE480}">
      <dgm:prSet/>
      <dgm:spPr/>
      <dgm:t>
        <a:bodyPr/>
        <a:lstStyle/>
        <a:p>
          <a:endParaRPr lang="pt-BR"/>
        </a:p>
      </dgm:t>
    </dgm:pt>
    <dgm:pt modelId="{5D12B5D1-E68A-4076-9DB5-D54E5C42DB65}" type="parTrans" cxnId="{A6C49546-ECCA-4FFA-AE32-8FC487ABE480}">
      <dgm:prSet/>
      <dgm:spPr/>
      <dgm:t>
        <a:bodyPr/>
        <a:lstStyle/>
        <a:p>
          <a:endParaRPr lang="pt-BR"/>
        </a:p>
      </dgm:t>
    </dgm:pt>
    <dgm:pt modelId="{2A84F773-F7E0-421D-B212-B71FF87B41D6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3 - Endereço: R. Hugo Alves Pinto, 39 - Perpétuo Socorro, Macapá - AP, 68905-630</a:t>
          </a:r>
          <a:r>
            <a:rPr lang="pt-BR" sz="1800" dirty="0"/>
            <a:t>.</a:t>
          </a:r>
        </a:p>
      </dgm:t>
    </dgm:pt>
    <dgm:pt modelId="{C9BA7374-EC5D-4C46-A2FE-58302E419619}" type="sibTrans" cxnId="{60AA1007-7143-46A4-BF27-C2247D412FAA}">
      <dgm:prSet/>
      <dgm:spPr/>
      <dgm:t>
        <a:bodyPr/>
        <a:lstStyle/>
        <a:p>
          <a:endParaRPr lang="pt-BR"/>
        </a:p>
      </dgm:t>
    </dgm:pt>
    <dgm:pt modelId="{9FA3DB15-F392-41DB-9817-D19AE0B2AA6D}" type="parTrans" cxnId="{60AA1007-7143-46A4-BF27-C2247D412FAA}">
      <dgm:prSet/>
      <dgm:spPr/>
      <dgm:t>
        <a:bodyPr/>
        <a:lstStyle/>
        <a:p>
          <a:endParaRPr lang="pt-BR"/>
        </a:p>
      </dgm:t>
    </dgm:pt>
    <dgm:pt modelId="{FA435634-31B5-48A1-A687-C2E30456C375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2 - </a:t>
          </a:r>
          <a:r>
            <a:rPr lang="pt-BR" sz="1800" b="0" i="0" dirty="0"/>
            <a:t>centro de referencia em </a:t>
          </a:r>
          <a:r>
            <a:rPr lang="pt-BR" sz="1800" b="0" i="0" dirty="0" err="1"/>
            <a:t>assistencia</a:t>
          </a:r>
          <a:r>
            <a:rPr lang="pt-BR" sz="1800" b="0" i="0" dirty="0"/>
            <a:t> social (CRAS- FAZENDINHA)</a:t>
          </a:r>
          <a:r>
            <a:rPr lang="pt-BR" sz="1800" dirty="0"/>
            <a:t>.</a:t>
          </a:r>
        </a:p>
      </dgm:t>
    </dgm:pt>
    <dgm:pt modelId="{03F4F960-099B-4AAE-BDCD-0685E3755F00}" type="sibTrans" cxnId="{C577B9C2-3D8C-4034-BED6-57B8488D3D68}">
      <dgm:prSet/>
      <dgm:spPr/>
      <dgm:t>
        <a:bodyPr/>
        <a:lstStyle/>
        <a:p>
          <a:endParaRPr lang="pt-BR"/>
        </a:p>
      </dgm:t>
    </dgm:pt>
    <dgm:pt modelId="{B29D4D97-F2F6-44CD-B794-CE80C1515267}" type="parTrans" cxnId="{C577B9C2-3D8C-4034-BED6-57B8488D3D68}">
      <dgm:prSet/>
      <dgm:spPr/>
      <dgm:t>
        <a:bodyPr/>
        <a:lstStyle/>
        <a:p>
          <a:endParaRPr lang="pt-BR"/>
        </a:p>
      </dgm:t>
    </dgm:pt>
    <dgm:pt modelId="{3FDB0523-8D0D-4442-9330-56C7E337FBD6}" type="pres">
      <dgm:prSet presAssocID="{6B40178C-6BE2-44A6-A309-2321FAF594A3}" presName="linear" presStyleCnt="0">
        <dgm:presLayoutVars>
          <dgm:dir/>
          <dgm:animLvl val="lvl"/>
          <dgm:resizeHandles val="exact"/>
        </dgm:presLayoutVars>
      </dgm:prSet>
      <dgm:spPr/>
    </dgm:pt>
    <dgm:pt modelId="{6155A5E4-EA03-4FC4-A112-61247D046589}" type="pres">
      <dgm:prSet presAssocID="{58BFD9F5-05BE-40D2-908A-EED6189E6212}" presName="parentLin" presStyleCnt="0"/>
      <dgm:spPr/>
    </dgm:pt>
    <dgm:pt modelId="{1AB065F2-BE60-44D2-A071-7CFAD37715FD}" type="pres">
      <dgm:prSet presAssocID="{58BFD9F5-05BE-40D2-908A-EED6189E6212}" presName="parentLeftMargin" presStyleLbl="node1" presStyleIdx="0" presStyleCnt="4"/>
      <dgm:spPr/>
    </dgm:pt>
    <dgm:pt modelId="{EF3EA8F4-C71C-4F5F-9ACC-C817EC9A0D3C}" type="pres">
      <dgm:prSet presAssocID="{58BFD9F5-05BE-40D2-908A-EED6189E6212}" presName="parentText" presStyleLbl="node1" presStyleIdx="0" presStyleCnt="4" custScaleX="142997" custScaleY="377957">
        <dgm:presLayoutVars>
          <dgm:chMax val="0"/>
          <dgm:bulletEnabled val="1"/>
        </dgm:presLayoutVars>
      </dgm:prSet>
      <dgm:spPr/>
    </dgm:pt>
    <dgm:pt modelId="{957F1293-1649-4EBD-8C36-A50599643692}" type="pres">
      <dgm:prSet presAssocID="{58BFD9F5-05BE-40D2-908A-EED6189E6212}" presName="negativeSpace" presStyleCnt="0"/>
      <dgm:spPr/>
    </dgm:pt>
    <dgm:pt modelId="{F2EE3246-49D8-487D-9442-AF29A7CDD79E}" type="pres">
      <dgm:prSet presAssocID="{58BFD9F5-05BE-40D2-908A-EED6189E6212}" presName="childText" presStyleLbl="conFgAcc1" presStyleIdx="0" presStyleCnt="4" custScaleY="161534">
        <dgm:presLayoutVars>
          <dgm:bulletEnabled val="1"/>
        </dgm:presLayoutVars>
      </dgm:prSet>
      <dgm:spPr/>
    </dgm:pt>
    <dgm:pt modelId="{B5359CDE-EB3B-4827-89DD-4E33AC10A6BE}" type="pres">
      <dgm:prSet presAssocID="{4C6AF426-576B-4317-BF19-5F99F80E0E82}" presName="spaceBetweenRectangles" presStyleCnt="0"/>
      <dgm:spPr/>
    </dgm:pt>
    <dgm:pt modelId="{8567135C-BA7E-4A0D-96FA-8681CE1AC332}" type="pres">
      <dgm:prSet presAssocID="{FA435634-31B5-48A1-A687-C2E30456C375}" presName="parentLin" presStyleCnt="0"/>
      <dgm:spPr/>
    </dgm:pt>
    <dgm:pt modelId="{E42E7DBC-B180-434B-B483-B8CD6719B736}" type="pres">
      <dgm:prSet presAssocID="{FA435634-31B5-48A1-A687-C2E30456C375}" presName="parentLeftMargin" presStyleLbl="node1" presStyleIdx="0" presStyleCnt="4"/>
      <dgm:spPr/>
    </dgm:pt>
    <dgm:pt modelId="{76F75355-6C76-4D39-AE1A-A66F38459DCD}" type="pres">
      <dgm:prSet presAssocID="{FA435634-31B5-48A1-A687-C2E30456C375}" presName="parentText" presStyleLbl="node1" presStyleIdx="1" presStyleCnt="4" custScaleX="141511" custScaleY="339411">
        <dgm:presLayoutVars>
          <dgm:chMax val="0"/>
          <dgm:bulletEnabled val="1"/>
        </dgm:presLayoutVars>
      </dgm:prSet>
      <dgm:spPr/>
    </dgm:pt>
    <dgm:pt modelId="{2E00C92D-8226-4CEB-B693-BDC9FE31229D}" type="pres">
      <dgm:prSet presAssocID="{FA435634-31B5-48A1-A687-C2E30456C375}" presName="negativeSpace" presStyleCnt="0"/>
      <dgm:spPr/>
    </dgm:pt>
    <dgm:pt modelId="{CA73CDB1-0EF1-4011-9E2A-2EDE63B0F893}" type="pres">
      <dgm:prSet presAssocID="{FA435634-31B5-48A1-A687-C2E30456C375}" presName="childText" presStyleLbl="conFgAcc1" presStyleIdx="1" presStyleCnt="4" custScaleY="185662">
        <dgm:presLayoutVars>
          <dgm:bulletEnabled val="1"/>
        </dgm:presLayoutVars>
      </dgm:prSet>
      <dgm:spPr/>
    </dgm:pt>
    <dgm:pt modelId="{EADF23BE-4CA1-4FE9-8B22-442623462A25}" type="pres">
      <dgm:prSet presAssocID="{03F4F960-099B-4AAE-BDCD-0685E3755F00}" presName="spaceBetweenRectangles" presStyleCnt="0"/>
      <dgm:spPr/>
    </dgm:pt>
    <dgm:pt modelId="{D30046DC-BB1C-472C-A15C-4D5419156183}" type="pres">
      <dgm:prSet presAssocID="{2A84F773-F7E0-421D-B212-B71FF87B41D6}" presName="parentLin" presStyleCnt="0"/>
      <dgm:spPr/>
    </dgm:pt>
    <dgm:pt modelId="{1AF25730-8E50-41C5-B3A9-925F749CF479}" type="pres">
      <dgm:prSet presAssocID="{2A84F773-F7E0-421D-B212-B71FF87B41D6}" presName="parentLeftMargin" presStyleLbl="node1" presStyleIdx="1" presStyleCnt="4"/>
      <dgm:spPr/>
    </dgm:pt>
    <dgm:pt modelId="{3CDD2D6B-C999-4BE1-AE61-A11CDE7507E9}" type="pres">
      <dgm:prSet presAssocID="{2A84F773-F7E0-421D-B212-B71FF87B41D6}" presName="parentText" presStyleLbl="node1" presStyleIdx="2" presStyleCnt="4" custScaleX="140916" custScaleY="285583">
        <dgm:presLayoutVars>
          <dgm:chMax val="0"/>
          <dgm:bulletEnabled val="1"/>
        </dgm:presLayoutVars>
      </dgm:prSet>
      <dgm:spPr/>
    </dgm:pt>
    <dgm:pt modelId="{57E7561C-FAE3-4E68-86A5-FBFB6CACAF27}" type="pres">
      <dgm:prSet presAssocID="{2A84F773-F7E0-421D-B212-B71FF87B41D6}" presName="negativeSpace" presStyleCnt="0"/>
      <dgm:spPr/>
    </dgm:pt>
    <dgm:pt modelId="{8861C903-8FB2-491D-8916-07B502BF45F0}" type="pres">
      <dgm:prSet presAssocID="{2A84F773-F7E0-421D-B212-B71FF87B41D6}" presName="childText" presStyleLbl="conFgAcc1" presStyleIdx="2" presStyleCnt="4" custScaleY="128458">
        <dgm:presLayoutVars>
          <dgm:bulletEnabled val="1"/>
        </dgm:presLayoutVars>
      </dgm:prSet>
      <dgm:spPr/>
    </dgm:pt>
    <dgm:pt modelId="{5D31C4A4-9474-418B-A1DA-5D4D9283EA70}" type="pres">
      <dgm:prSet presAssocID="{C9BA7374-EC5D-4C46-A2FE-58302E419619}" presName="spaceBetweenRectangles" presStyleCnt="0"/>
      <dgm:spPr/>
    </dgm:pt>
    <dgm:pt modelId="{C3B05437-F2A4-4FEB-BBA4-E5587518109F}" type="pres">
      <dgm:prSet presAssocID="{25427AF1-9D78-481A-A402-86B47CA009DF}" presName="parentLin" presStyleCnt="0"/>
      <dgm:spPr/>
    </dgm:pt>
    <dgm:pt modelId="{1C48A905-A81B-4763-94ED-864EC4D8E42E}" type="pres">
      <dgm:prSet presAssocID="{25427AF1-9D78-481A-A402-86B47CA009DF}" presName="parentLeftMargin" presStyleLbl="node1" presStyleIdx="2" presStyleCnt="4"/>
      <dgm:spPr/>
    </dgm:pt>
    <dgm:pt modelId="{227396AF-5B67-4051-82FB-C971AA284DCF}" type="pres">
      <dgm:prSet presAssocID="{25427AF1-9D78-481A-A402-86B47CA009DF}" presName="parentText" presStyleLbl="node1" presStyleIdx="3" presStyleCnt="4" custScaleX="138142" custScaleY="298968">
        <dgm:presLayoutVars>
          <dgm:chMax val="0"/>
          <dgm:bulletEnabled val="1"/>
        </dgm:presLayoutVars>
      </dgm:prSet>
      <dgm:spPr/>
    </dgm:pt>
    <dgm:pt modelId="{BCBAB7BA-8F16-43D7-A0B2-898B501DDA44}" type="pres">
      <dgm:prSet presAssocID="{25427AF1-9D78-481A-A402-86B47CA009DF}" presName="negativeSpace" presStyleCnt="0"/>
      <dgm:spPr/>
    </dgm:pt>
    <dgm:pt modelId="{262E7B59-6C89-41A3-9AB0-A100842F8E48}" type="pres">
      <dgm:prSet presAssocID="{25427AF1-9D78-481A-A402-86B47CA009DF}" presName="childText" presStyleLbl="conFgAcc1" presStyleIdx="3" presStyleCnt="4" custScaleY="181443">
        <dgm:presLayoutVars>
          <dgm:bulletEnabled val="1"/>
        </dgm:presLayoutVars>
      </dgm:prSet>
      <dgm:spPr/>
    </dgm:pt>
  </dgm:ptLst>
  <dgm:cxnLst>
    <dgm:cxn modelId="{60AA1007-7143-46A4-BF27-C2247D412FAA}" srcId="{6B40178C-6BE2-44A6-A309-2321FAF594A3}" destId="{2A84F773-F7E0-421D-B212-B71FF87B41D6}" srcOrd="2" destOrd="0" parTransId="{9FA3DB15-F392-41DB-9817-D19AE0B2AA6D}" sibTransId="{C9BA7374-EC5D-4C46-A2FE-58302E419619}"/>
    <dgm:cxn modelId="{40CAC017-5045-4DA2-8ACE-7F4B1679ED49}" type="presOf" srcId="{FA435634-31B5-48A1-A687-C2E30456C375}" destId="{E42E7DBC-B180-434B-B483-B8CD6719B736}" srcOrd="0" destOrd="0" presId="urn:microsoft.com/office/officeart/2005/8/layout/list1"/>
    <dgm:cxn modelId="{1A8C3A2E-4EA4-43DB-9A77-150F35F3C280}" type="presOf" srcId="{2A84F773-F7E0-421D-B212-B71FF87B41D6}" destId="{1AF25730-8E50-41C5-B3A9-925F749CF479}" srcOrd="0" destOrd="0" presId="urn:microsoft.com/office/officeart/2005/8/layout/list1"/>
    <dgm:cxn modelId="{A6C49546-ECCA-4FFA-AE32-8FC487ABE480}" srcId="{6B40178C-6BE2-44A6-A309-2321FAF594A3}" destId="{58BFD9F5-05BE-40D2-908A-EED6189E6212}" srcOrd="0" destOrd="0" parTransId="{5D12B5D1-E68A-4076-9DB5-D54E5C42DB65}" sibTransId="{4C6AF426-576B-4317-BF19-5F99F80E0E82}"/>
    <dgm:cxn modelId="{FED70A69-2884-445A-854D-78D95E82A6B2}" type="presOf" srcId="{2A84F773-F7E0-421D-B212-B71FF87B41D6}" destId="{3CDD2D6B-C999-4BE1-AE61-A11CDE7507E9}" srcOrd="1" destOrd="0" presId="urn:microsoft.com/office/officeart/2005/8/layout/list1"/>
    <dgm:cxn modelId="{07082473-BDC5-404F-BF87-516D837752E0}" type="presOf" srcId="{58BFD9F5-05BE-40D2-908A-EED6189E6212}" destId="{1AB065F2-BE60-44D2-A071-7CFAD37715FD}" srcOrd="0" destOrd="0" presId="urn:microsoft.com/office/officeart/2005/8/layout/list1"/>
    <dgm:cxn modelId="{38401583-2D53-46AC-8F78-4536A4D56E70}" type="presOf" srcId="{6B40178C-6BE2-44A6-A309-2321FAF594A3}" destId="{3FDB0523-8D0D-4442-9330-56C7E337FBD6}" srcOrd="0" destOrd="0" presId="urn:microsoft.com/office/officeart/2005/8/layout/list1"/>
    <dgm:cxn modelId="{09DC1CAB-D860-4965-B696-83663EA6247B}" type="presOf" srcId="{FA435634-31B5-48A1-A687-C2E30456C375}" destId="{76F75355-6C76-4D39-AE1A-A66F38459DCD}" srcOrd="1" destOrd="0" presId="urn:microsoft.com/office/officeart/2005/8/layout/list1"/>
    <dgm:cxn modelId="{E6097BBA-F524-464D-B214-987AB916C57A}" type="presOf" srcId="{58BFD9F5-05BE-40D2-908A-EED6189E6212}" destId="{EF3EA8F4-C71C-4F5F-9ACC-C817EC9A0D3C}" srcOrd="1" destOrd="0" presId="urn:microsoft.com/office/officeart/2005/8/layout/list1"/>
    <dgm:cxn modelId="{148AC1BC-1505-4E8E-B3E8-20CAA63CEB6C}" type="presOf" srcId="{25427AF1-9D78-481A-A402-86B47CA009DF}" destId="{1C48A905-A81B-4763-94ED-864EC4D8E42E}" srcOrd="0" destOrd="0" presId="urn:microsoft.com/office/officeart/2005/8/layout/list1"/>
    <dgm:cxn modelId="{C577B9C2-3D8C-4034-BED6-57B8488D3D68}" srcId="{6B40178C-6BE2-44A6-A309-2321FAF594A3}" destId="{FA435634-31B5-48A1-A687-C2E30456C375}" srcOrd="1" destOrd="0" parTransId="{B29D4D97-F2F6-44CD-B794-CE80C1515267}" sibTransId="{03F4F960-099B-4AAE-BDCD-0685E3755F00}"/>
    <dgm:cxn modelId="{C96D60C8-D25B-4EA3-918F-1CDD6C35A5F8}" srcId="{6B40178C-6BE2-44A6-A309-2321FAF594A3}" destId="{25427AF1-9D78-481A-A402-86B47CA009DF}" srcOrd="3" destOrd="0" parTransId="{65B0B913-1F0E-4573-B417-99F0A6467C97}" sibTransId="{9E7598A2-46F1-40DD-9A8B-875D32296D31}"/>
    <dgm:cxn modelId="{05B0D3E4-7E0D-4F26-8A9D-7BB20FE70FDF}" type="presOf" srcId="{25427AF1-9D78-481A-A402-86B47CA009DF}" destId="{227396AF-5B67-4051-82FB-C971AA284DCF}" srcOrd="1" destOrd="0" presId="urn:microsoft.com/office/officeart/2005/8/layout/list1"/>
    <dgm:cxn modelId="{09D2A495-652C-4559-B706-273DDF969B8B}" type="presParOf" srcId="{3FDB0523-8D0D-4442-9330-56C7E337FBD6}" destId="{6155A5E4-EA03-4FC4-A112-61247D046589}" srcOrd="0" destOrd="0" presId="urn:microsoft.com/office/officeart/2005/8/layout/list1"/>
    <dgm:cxn modelId="{23CE36A0-44F8-4F3B-BF03-A6A5B76A783D}" type="presParOf" srcId="{6155A5E4-EA03-4FC4-A112-61247D046589}" destId="{1AB065F2-BE60-44D2-A071-7CFAD37715FD}" srcOrd="0" destOrd="0" presId="urn:microsoft.com/office/officeart/2005/8/layout/list1"/>
    <dgm:cxn modelId="{66D1F06B-546F-47D9-9691-426B5FC5541E}" type="presParOf" srcId="{6155A5E4-EA03-4FC4-A112-61247D046589}" destId="{EF3EA8F4-C71C-4F5F-9ACC-C817EC9A0D3C}" srcOrd="1" destOrd="0" presId="urn:microsoft.com/office/officeart/2005/8/layout/list1"/>
    <dgm:cxn modelId="{AC7B1110-A135-4F33-B6BF-E517E1AEE21E}" type="presParOf" srcId="{3FDB0523-8D0D-4442-9330-56C7E337FBD6}" destId="{957F1293-1649-4EBD-8C36-A50599643692}" srcOrd="1" destOrd="0" presId="urn:microsoft.com/office/officeart/2005/8/layout/list1"/>
    <dgm:cxn modelId="{9DD62371-4F78-4A60-8BA2-D9D7FD905C64}" type="presParOf" srcId="{3FDB0523-8D0D-4442-9330-56C7E337FBD6}" destId="{F2EE3246-49D8-487D-9442-AF29A7CDD79E}" srcOrd="2" destOrd="0" presId="urn:microsoft.com/office/officeart/2005/8/layout/list1"/>
    <dgm:cxn modelId="{DCF99E70-7092-4576-B1BA-549E66D9972C}" type="presParOf" srcId="{3FDB0523-8D0D-4442-9330-56C7E337FBD6}" destId="{B5359CDE-EB3B-4827-89DD-4E33AC10A6BE}" srcOrd="3" destOrd="0" presId="urn:microsoft.com/office/officeart/2005/8/layout/list1"/>
    <dgm:cxn modelId="{6133BFE4-4985-4534-9C7B-CAC0357D7B17}" type="presParOf" srcId="{3FDB0523-8D0D-4442-9330-56C7E337FBD6}" destId="{8567135C-BA7E-4A0D-96FA-8681CE1AC332}" srcOrd="4" destOrd="0" presId="urn:microsoft.com/office/officeart/2005/8/layout/list1"/>
    <dgm:cxn modelId="{4B1D1C63-3904-43A6-B229-17EE1F6C0CC0}" type="presParOf" srcId="{8567135C-BA7E-4A0D-96FA-8681CE1AC332}" destId="{E42E7DBC-B180-434B-B483-B8CD6719B736}" srcOrd="0" destOrd="0" presId="urn:microsoft.com/office/officeart/2005/8/layout/list1"/>
    <dgm:cxn modelId="{885F023A-9A9B-4489-A257-B4C8825D52BA}" type="presParOf" srcId="{8567135C-BA7E-4A0D-96FA-8681CE1AC332}" destId="{76F75355-6C76-4D39-AE1A-A66F38459DCD}" srcOrd="1" destOrd="0" presId="urn:microsoft.com/office/officeart/2005/8/layout/list1"/>
    <dgm:cxn modelId="{F95800A4-77FD-4C7F-9ADE-27C48A4BD6A3}" type="presParOf" srcId="{3FDB0523-8D0D-4442-9330-56C7E337FBD6}" destId="{2E00C92D-8226-4CEB-B693-BDC9FE31229D}" srcOrd="5" destOrd="0" presId="urn:microsoft.com/office/officeart/2005/8/layout/list1"/>
    <dgm:cxn modelId="{908EAE5B-82EC-4EEA-B081-7B5062F9DD2C}" type="presParOf" srcId="{3FDB0523-8D0D-4442-9330-56C7E337FBD6}" destId="{CA73CDB1-0EF1-4011-9E2A-2EDE63B0F893}" srcOrd="6" destOrd="0" presId="urn:microsoft.com/office/officeart/2005/8/layout/list1"/>
    <dgm:cxn modelId="{BE53B198-1D93-4692-9766-DE94C4949D35}" type="presParOf" srcId="{3FDB0523-8D0D-4442-9330-56C7E337FBD6}" destId="{EADF23BE-4CA1-4FE9-8B22-442623462A25}" srcOrd="7" destOrd="0" presId="urn:microsoft.com/office/officeart/2005/8/layout/list1"/>
    <dgm:cxn modelId="{69BC5A19-2583-41D2-B229-625311210536}" type="presParOf" srcId="{3FDB0523-8D0D-4442-9330-56C7E337FBD6}" destId="{D30046DC-BB1C-472C-A15C-4D5419156183}" srcOrd="8" destOrd="0" presId="urn:microsoft.com/office/officeart/2005/8/layout/list1"/>
    <dgm:cxn modelId="{1A2C56D5-ED7A-403B-81D5-8E97C2818C4A}" type="presParOf" srcId="{D30046DC-BB1C-472C-A15C-4D5419156183}" destId="{1AF25730-8E50-41C5-B3A9-925F749CF479}" srcOrd="0" destOrd="0" presId="urn:microsoft.com/office/officeart/2005/8/layout/list1"/>
    <dgm:cxn modelId="{2440BEDD-A311-43D3-A735-5F46DC5C5D8F}" type="presParOf" srcId="{D30046DC-BB1C-472C-A15C-4D5419156183}" destId="{3CDD2D6B-C999-4BE1-AE61-A11CDE7507E9}" srcOrd="1" destOrd="0" presId="urn:microsoft.com/office/officeart/2005/8/layout/list1"/>
    <dgm:cxn modelId="{3E9C75BA-FD8A-4A9E-8D80-4E5EAD70CD7B}" type="presParOf" srcId="{3FDB0523-8D0D-4442-9330-56C7E337FBD6}" destId="{57E7561C-FAE3-4E68-86A5-FBFB6CACAF27}" srcOrd="9" destOrd="0" presId="urn:microsoft.com/office/officeart/2005/8/layout/list1"/>
    <dgm:cxn modelId="{8F4377C8-12BA-4616-AE51-A0F0650D64AA}" type="presParOf" srcId="{3FDB0523-8D0D-4442-9330-56C7E337FBD6}" destId="{8861C903-8FB2-491D-8916-07B502BF45F0}" srcOrd="10" destOrd="0" presId="urn:microsoft.com/office/officeart/2005/8/layout/list1"/>
    <dgm:cxn modelId="{2945AC95-127D-4273-83F6-B51226C1D950}" type="presParOf" srcId="{3FDB0523-8D0D-4442-9330-56C7E337FBD6}" destId="{5D31C4A4-9474-418B-A1DA-5D4D9283EA70}" srcOrd="11" destOrd="0" presId="urn:microsoft.com/office/officeart/2005/8/layout/list1"/>
    <dgm:cxn modelId="{E06EA9D4-0429-41B5-831D-A0D0DA76D608}" type="presParOf" srcId="{3FDB0523-8D0D-4442-9330-56C7E337FBD6}" destId="{C3B05437-F2A4-4FEB-BBA4-E5587518109F}" srcOrd="12" destOrd="0" presId="urn:microsoft.com/office/officeart/2005/8/layout/list1"/>
    <dgm:cxn modelId="{ECA1FF90-C290-42B7-84A5-CEA2587D47C7}" type="presParOf" srcId="{C3B05437-F2A4-4FEB-BBA4-E5587518109F}" destId="{1C48A905-A81B-4763-94ED-864EC4D8E42E}" srcOrd="0" destOrd="0" presId="urn:microsoft.com/office/officeart/2005/8/layout/list1"/>
    <dgm:cxn modelId="{6CF53877-3A2E-44C1-9A96-AB1505CFADF2}" type="presParOf" srcId="{C3B05437-F2A4-4FEB-BBA4-E5587518109F}" destId="{227396AF-5B67-4051-82FB-C971AA284DCF}" srcOrd="1" destOrd="0" presId="urn:microsoft.com/office/officeart/2005/8/layout/list1"/>
    <dgm:cxn modelId="{507A7A55-98CF-46D6-A1FD-B87A336B378E}" type="presParOf" srcId="{3FDB0523-8D0D-4442-9330-56C7E337FBD6}" destId="{BCBAB7BA-8F16-43D7-A0B2-898B501DDA44}" srcOrd="13" destOrd="0" presId="urn:microsoft.com/office/officeart/2005/8/layout/list1"/>
    <dgm:cxn modelId="{0AD4284B-E2F8-4B45-B64B-BC14B54DEE54}" type="presParOf" srcId="{3FDB0523-8D0D-4442-9330-56C7E337FBD6}" destId="{262E7B59-6C89-41A3-9AB0-A100842F8E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40178C-6BE2-44A6-A309-2321FAF594A3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25427AF1-9D78-481A-A402-86B47CA009DF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8 – </a:t>
          </a:r>
          <a:r>
            <a:rPr lang="pt-BR" sz="1800" b="0" i="0" dirty="0"/>
            <a:t>Projeto Minha Gente -Av. Glicério Souza Figueiredo, 1 - Jardim Felicidade, Macapá - AP, 68909-821</a:t>
          </a:r>
          <a:endParaRPr lang="pt-BR" sz="1800" dirty="0"/>
        </a:p>
      </dgm:t>
    </dgm:pt>
    <dgm:pt modelId="{65B0B913-1F0E-4573-B417-99F0A6467C97}" type="parTrans" cxnId="{C96D60C8-D25B-4EA3-918F-1CDD6C35A5F8}">
      <dgm:prSet/>
      <dgm:spPr/>
      <dgm:t>
        <a:bodyPr/>
        <a:lstStyle/>
        <a:p>
          <a:endParaRPr lang="pt-BR"/>
        </a:p>
      </dgm:t>
    </dgm:pt>
    <dgm:pt modelId="{9E7598A2-46F1-40DD-9A8B-875D32296D31}" type="sibTrans" cxnId="{C96D60C8-D25B-4EA3-918F-1CDD6C35A5F8}">
      <dgm:prSet/>
      <dgm:spPr/>
      <dgm:t>
        <a:bodyPr/>
        <a:lstStyle/>
        <a:p>
          <a:endParaRPr lang="pt-BR"/>
        </a:p>
      </dgm:t>
    </dgm:pt>
    <dgm:pt modelId="{58BFD9F5-05BE-40D2-908A-EED6189E6212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5 -</a:t>
          </a:r>
          <a:r>
            <a:rPr lang="pt-BR" sz="1800" dirty="0"/>
            <a:t>. </a:t>
          </a:r>
          <a:r>
            <a:rPr lang="pt-BR" sz="1800" b="0" i="0" dirty="0"/>
            <a:t>CRAS IGUALDADE - </a:t>
          </a:r>
          <a:r>
            <a:rPr lang="pt-BR" sz="1800" dirty="0"/>
            <a:t>Endereço: Av. 3, 915 - </a:t>
          </a:r>
          <a:r>
            <a:rPr lang="pt-BR" sz="1800" dirty="0" err="1"/>
            <a:t>Cj</a:t>
          </a:r>
          <a:r>
            <a:rPr lang="pt-BR" sz="1800" dirty="0"/>
            <a:t> - </a:t>
          </a:r>
          <a:r>
            <a:rPr lang="pt-BR" sz="1800" dirty="0" err="1"/>
            <a:t>Marabaixo</a:t>
          </a:r>
          <a:r>
            <a:rPr lang="pt-BR" sz="1800" dirty="0"/>
            <a:t>, Macapá - AP, 68906-503</a:t>
          </a:r>
          <a:br>
            <a:rPr lang="pt-BR" sz="1800" u="none" dirty="0"/>
          </a:br>
          <a:endParaRPr lang="pt-BR" sz="1800" dirty="0"/>
        </a:p>
      </dgm:t>
    </dgm:pt>
    <dgm:pt modelId="{4C6AF426-576B-4317-BF19-5F99F80E0E82}" type="sibTrans" cxnId="{A6C49546-ECCA-4FFA-AE32-8FC487ABE480}">
      <dgm:prSet/>
      <dgm:spPr/>
      <dgm:t>
        <a:bodyPr/>
        <a:lstStyle/>
        <a:p>
          <a:endParaRPr lang="pt-BR"/>
        </a:p>
      </dgm:t>
    </dgm:pt>
    <dgm:pt modelId="{5D12B5D1-E68A-4076-9DB5-D54E5C42DB65}" type="parTrans" cxnId="{A6C49546-ECCA-4FFA-AE32-8FC487ABE480}">
      <dgm:prSet/>
      <dgm:spPr/>
      <dgm:t>
        <a:bodyPr/>
        <a:lstStyle/>
        <a:p>
          <a:endParaRPr lang="pt-BR"/>
        </a:p>
      </dgm:t>
    </dgm:pt>
    <dgm:pt modelId="{2A84F773-F7E0-421D-B212-B71FF87B41D6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7 – </a:t>
          </a:r>
          <a:r>
            <a:rPr lang="pt-BR" sz="1800" b="0" i="0" dirty="0"/>
            <a:t>SEMAS -</a:t>
          </a:r>
          <a:r>
            <a:rPr lang="pt-BR" sz="1800" b="1" i="0" dirty="0"/>
            <a:t> </a:t>
          </a:r>
          <a:r>
            <a:rPr lang="pt-BR" sz="1800" b="0" i="0" dirty="0"/>
            <a:t>100, R. Cândido Mendes, 48 - Central, Macapá - AP</a:t>
          </a:r>
          <a:r>
            <a:rPr lang="pt-BR" sz="1800" dirty="0"/>
            <a:t>.</a:t>
          </a:r>
        </a:p>
      </dgm:t>
    </dgm:pt>
    <dgm:pt modelId="{C9BA7374-EC5D-4C46-A2FE-58302E419619}" type="sibTrans" cxnId="{60AA1007-7143-46A4-BF27-C2247D412FAA}">
      <dgm:prSet/>
      <dgm:spPr/>
      <dgm:t>
        <a:bodyPr/>
        <a:lstStyle/>
        <a:p>
          <a:endParaRPr lang="pt-BR"/>
        </a:p>
      </dgm:t>
    </dgm:pt>
    <dgm:pt modelId="{9FA3DB15-F392-41DB-9817-D19AE0B2AA6D}" type="parTrans" cxnId="{60AA1007-7143-46A4-BF27-C2247D412FAA}">
      <dgm:prSet/>
      <dgm:spPr/>
      <dgm:t>
        <a:bodyPr/>
        <a:lstStyle/>
        <a:p>
          <a:endParaRPr lang="pt-BR"/>
        </a:p>
      </dgm:t>
    </dgm:pt>
    <dgm:pt modelId="{FA435634-31B5-48A1-A687-C2E30456C375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pt-BR" sz="1800" b="1" dirty="0"/>
            <a:t>6 - </a:t>
          </a:r>
          <a:r>
            <a:rPr lang="pt-BR" sz="1800" b="0" i="0" dirty="0"/>
            <a:t>CRAS IGUALDADE </a:t>
          </a:r>
          <a:r>
            <a:rPr lang="pt-BR" sz="1800" b="1" i="0" dirty="0"/>
            <a:t> </a:t>
          </a:r>
          <a:r>
            <a:rPr lang="pt-BR" sz="1800" b="0" i="0" dirty="0"/>
            <a:t>Av. 3, 915 - </a:t>
          </a:r>
          <a:r>
            <a:rPr lang="pt-BR" sz="1800" b="0" i="0" dirty="0" err="1"/>
            <a:t>Cj</a:t>
          </a:r>
          <a:r>
            <a:rPr lang="pt-BR" sz="1800" b="0" i="0" dirty="0"/>
            <a:t> - </a:t>
          </a:r>
          <a:r>
            <a:rPr lang="pt-BR" sz="1800" b="0" i="0" dirty="0" err="1"/>
            <a:t>Marabaixo</a:t>
          </a:r>
          <a:r>
            <a:rPr lang="pt-BR" sz="1800" b="0" i="0" dirty="0"/>
            <a:t>, Macapá - AP, 68906-503</a:t>
          </a:r>
          <a:endParaRPr lang="pt-BR" sz="1800" dirty="0"/>
        </a:p>
      </dgm:t>
    </dgm:pt>
    <dgm:pt modelId="{03F4F960-099B-4AAE-BDCD-0685E3755F00}" type="sibTrans" cxnId="{C577B9C2-3D8C-4034-BED6-57B8488D3D68}">
      <dgm:prSet/>
      <dgm:spPr/>
      <dgm:t>
        <a:bodyPr/>
        <a:lstStyle/>
        <a:p>
          <a:endParaRPr lang="pt-BR"/>
        </a:p>
      </dgm:t>
    </dgm:pt>
    <dgm:pt modelId="{B29D4D97-F2F6-44CD-B794-CE80C1515267}" type="parTrans" cxnId="{C577B9C2-3D8C-4034-BED6-57B8488D3D68}">
      <dgm:prSet/>
      <dgm:spPr/>
      <dgm:t>
        <a:bodyPr/>
        <a:lstStyle/>
        <a:p>
          <a:endParaRPr lang="pt-BR"/>
        </a:p>
      </dgm:t>
    </dgm:pt>
    <dgm:pt modelId="{3FDB0523-8D0D-4442-9330-56C7E337FBD6}" type="pres">
      <dgm:prSet presAssocID="{6B40178C-6BE2-44A6-A309-2321FAF594A3}" presName="linear" presStyleCnt="0">
        <dgm:presLayoutVars>
          <dgm:dir/>
          <dgm:animLvl val="lvl"/>
          <dgm:resizeHandles val="exact"/>
        </dgm:presLayoutVars>
      </dgm:prSet>
      <dgm:spPr/>
    </dgm:pt>
    <dgm:pt modelId="{6155A5E4-EA03-4FC4-A112-61247D046589}" type="pres">
      <dgm:prSet presAssocID="{58BFD9F5-05BE-40D2-908A-EED6189E6212}" presName="parentLin" presStyleCnt="0"/>
      <dgm:spPr/>
    </dgm:pt>
    <dgm:pt modelId="{1AB065F2-BE60-44D2-A071-7CFAD37715FD}" type="pres">
      <dgm:prSet presAssocID="{58BFD9F5-05BE-40D2-908A-EED6189E6212}" presName="parentLeftMargin" presStyleLbl="node1" presStyleIdx="0" presStyleCnt="4"/>
      <dgm:spPr/>
    </dgm:pt>
    <dgm:pt modelId="{EF3EA8F4-C71C-4F5F-9ACC-C817EC9A0D3C}" type="pres">
      <dgm:prSet presAssocID="{58BFD9F5-05BE-40D2-908A-EED6189E6212}" presName="parentText" presStyleLbl="node1" presStyleIdx="0" presStyleCnt="4" custScaleX="142997" custScaleY="377957">
        <dgm:presLayoutVars>
          <dgm:chMax val="0"/>
          <dgm:bulletEnabled val="1"/>
        </dgm:presLayoutVars>
      </dgm:prSet>
      <dgm:spPr/>
    </dgm:pt>
    <dgm:pt modelId="{957F1293-1649-4EBD-8C36-A50599643692}" type="pres">
      <dgm:prSet presAssocID="{58BFD9F5-05BE-40D2-908A-EED6189E6212}" presName="negativeSpace" presStyleCnt="0"/>
      <dgm:spPr/>
    </dgm:pt>
    <dgm:pt modelId="{F2EE3246-49D8-487D-9442-AF29A7CDD79E}" type="pres">
      <dgm:prSet presAssocID="{58BFD9F5-05BE-40D2-908A-EED6189E6212}" presName="childText" presStyleLbl="conFgAcc1" presStyleIdx="0" presStyleCnt="4" custScaleY="161534">
        <dgm:presLayoutVars>
          <dgm:bulletEnabled val="1"/>
        </dgm:presLayoutVars>
      </dgm:prSet>
      <dgm:spPr/>
    </dgm:pt>
    <dgm:pt modelId="{B5359CDE-EB3B-4827-89DD-4E33AC10A6BE}" type="pres">
      <dgm:prSet presAssocID="{4C6AF426-576B-4317-BF19-5F99F80E0E82}" presName="spaceBetweenRectangles" presStyleCnt="0"/>
      <dgm:spPr/>
    </dgm:pt>
    <dgm:pt modelId="{8567135C-BA7E-4A0D-96FA-8681CE1AC332}" type="pres">
      <dgm:prSet presAssocID="{FA435634-31B5-48A1-A687-C2E30456C375}" presName="parentLin" presStyleCnt="0"/>
      <dgm:spPr/>
    </dgm:pt>
    <dgm:pt modelId="{E42E7DBC-B180-434B-B483-B8CD6719B736}" type="pres">
      <dgm:prSet presAssocID="{FA435634-31B5-48A1-A687-C2E30456C375}" presName="parentLeftMargin" presStyleLbl="node1" presStyleIdx="0" presStyleCnt="4"/>
      <dgm:spPr/>
    </dgm:pt>
    <dgm:pt modelId="{76F75355-6C76-4D39-AE1A-A66F38459DCD}" type="pres">
      <dgm:prSet presAssocID="{FA435634-31B5-48A1-A687-C2E30456C375}" presName="parentText" presStyleLbl="node1" presStyleIdx="1" presStyleCnt="4" custScaleX="141511" custScaleY="339411">
        <dgm:presLayoutVars>
          <dgm:chMax val="0"/>
          <dgm:bulletEnabled val="1"/>
        </dgm:presLayoutVars>
      </dgm:prSet>
      <dgm:spPr/>
    </dgm:pt>
    <dgm:pt modelId="{2E00C92D-8226-4CEB-B693-BDC9FE31229D}" type="pres">
      <dgm:prSet presAssocID="{FA435634-31B5-48A1-A687-C2E30456C375}" presName="negativeSpace" presStyleCnt="0"/>
      <dgm:spPr/>
    </dgm:pt>
    <dgm:pt modelId="{CA73CDB1-0EF1-4011-9E2A-2EDE63B0F893}" type="pres">
      <dgm:prSet presAssocID="{FA435634-31B5-48A1-A687-C2E30456C375}" presName="childText" presStyleLbl="conFgAcc1" presStyleIdx="1" presStyleCnt="4" custScaleY="185662">
        <dgm:presLayoutVars>
          <dgm:bulletEnabled val="1"/>
        </dgm:presLayoutVars>
      </dgm:prSet>
      <dgm:spPr/>
    </dgm:pt>
    <dgm:pt modelId="{EADF23BE-4CA1-4FE9-8B22-442623462A25}" type="pres">
      <dgm:prSet presAssocID="{03F4F960-099B-4AAE-BDCD-0685E3755F00}" presName="spaceBetweenRectangles" presStyleCnt="0"/>
      <dgm:spPr/>
    </dgm:pt>
    <dgm:pt modelId="{D30046DC-BB1C-472C-A15C-4D5419156183}" type="pres">
      <dgm:prSet presAssocID="{2A84F773-F7E0-421D-B212-B71FF87B41D6}" presName="parentLin" presStyleCnt="0"/>
      <dgm:spPr/>
    </dgm:pt>
    <dgm:pt modelId="{1AF25730-8E50-41C5-B3A9-925F749CF479}" type="pres">
      <dgm:prSet presAssocID="{2A84F773-F7E0-421D-B212-B71FF87B41D6}" presName="parentLeftMargin" presStyleLbl="node1" presStyleIdx="1" presStyleCnt="4"/>
      <dgm:spPr/>
    </dgm:pt>
    <dgm:pt modelId="{3CDD2D6B-C999-4BE1-AE61-A11CDE7507E9}" type="pres">
      <dgm:prSet presAssocID="{2A84F773-F7E0-421D-B212-B71FF87B41D6}" presName="parentText" presStyleLbl="node1" presStyleIdx="2" presStyleCnt="4" custScaleX="140916" custScaleY="285583">
        <dgm:presLayoutVars>
          <dgm:chMax val="0"/>
          <dgm:bulletEnabled val="1"/>
        </dgm:presLayoutVars>
      </dgm:prSet>
      <dgm:spPr/>
    </dgm:pt>
    <dgm:pt modelId="{57E7561C-FAE3-4E68-86A5-FBFB6CACAF27}" type="pres">
      <dgm:prSet presAssocID="{2A84F773-F7E0-421D-B212-B71FF87B41D6}" presName="negativeSpace" presStyleCnt="0"/>
      <dgm:spPr/>
    </dgm:pt>
    <dgm:pt modelId="{8861C903-8FB2-491D-8916-07B502BF45F0}" type="pres">
      <dgm:prSet presAssocID="{2A84F773-F7E0-421D-B212-B71FF87B41D6}" presName="childText" presStyleLbl="conFgAcc1" presStyleIdx="2" presStyleCnt="4" custScaleY="128458">
        <dgm:presLayoutVars>
          <dgm:bulletEnabled val="1"/>
        </dgm:presLayoutVars>
      </dgm:prSet>
      <dgm:spPr/>
    </dgm:pt>
    <dgm:pt modelId="{5D31C4A4-9474-418B-A1DA-5D4D9283EA70}" type="pres">
      <dgm:prSet presAssocID="{C9BA7374-EC5D-4C46-A2FE-58302E419619}" presName="spaceBetweenRectangles" presStyleCnt="0"/>
      <dgm:spPr/>
    </dgm:pt>
    <dgm:pt modelId="{C3B05437-F2A4-4FEB-BBA4-E5587518109F}" type="pres">
      <dgm:prSet presAssocID="{25427AF1-9D78-481A-A402-86B47CA009DF}" presName="parentLin" presStyleCnt="0"/>
      <dgm:spPr/>
    </dgm:pt>
    <dgm:pt modelId="{1C48A905-A81B-4763-94ED-864EC4D8E42E}" type="pres">
      <dgm:prSet presAssocID="{25427AF1-9D78-481A-A402-86B47CA009DF}" presName="parentLeftMargin" presStyleLbl="node1" presStyleIdx="2" presStyleCnt="4"/>
      <dgm:spPr/>
    </dgm:pt>
    <dgm:pt modelId="{227396AF-5B67-4051-82FB-C971AA284DCF}" type="pres">
      <dgm:prSet presAssocID="{25427AF1-9D78-481A-A402-86B47CA009DF}" presName="parentText" presStyleLbl="node1" presStyleIdx="3" presStyleCnt="4" custScaleX="138142" custScaleY="298968">
        <dgm:presLayoutVars>
          <dgm:chMax val="0"/>
          <dgm:bulletEnabled val="1"/>
        </dgm:presLayoutVars>
      </dgm:prSet>
      <dgm:spPr/>
    </dgm:pt>
    <dgm:pt modelId="{BCBAB7BA-8F16-43D7-A0B2-898B501DDA44}" type="pres">
      <dgm:prSet presAssocID="{25427AF1-9D78-481A-A402-86B47CA009DF}" presName="negativeSpace" presStyleCnt="0"/>
      <dgm:spPr/>
    </dgm:pt>
    <dgm:pt modelId="{262E7B59-6C89-41A3-9AB0-A100842F8E48}" type="pres">
      <dgm:prSet presAssocID="{25427AF1-9D78-481A-A402-86B47CA009DF}" presName="childText" presStyleLbl="conFgAcc1" presStyleIdx="3" presStyleCnt="4" custScaleY="181443">
        <dgm:presLayoutVars>
          <dgm:bulletEnabled val="1"/>
        </dgm:presLayoutVars>
      </dgm:prSet>
      <dgm:spPr/>
    </dgm:pt>
  </dgm:ptLst>
  <dgm:cxnLst>
    <dgm:cxn modelId="{60AA1007-7143-46A4-BF27-C2247D412FAA}" srcId="{6B40178C-6BE2-44A6-A309-2321FAF594A3}" destId="{2A84F773-F7E0-421D-B212-B71FF87B41D6}" srcOrd="2" destOrd="0" parTransId="{9FA3DB15-F392-41DB-9817-D19AE0B2AA6D}" sibTransId="{C9BA7374-EC5D-4C46-A2FE-58302E419619}"/>
    <dgm:cxn modelId="{40CAC017-5045-4DA2-8ACE-7F4B1679ED49}" type="presOf" srcId="{FA435634-31B5-48A1-A687-C2E30456C375}" destId="{E42E7DBC-B180-434B-B483-B8CD6719B736}" srcOrd="0" destOrd="0" presId="urn:microsoft.com/office/officeart/2005/8/layout/list1"/>
    <dgm:cxn modelId="{1A8C3A2E-4EA4-43DB-9A77-150F35F3C280}" type="presOf" srcId="{2A84F773-F7E0-421D-B212-B71FF87B41D6}" destId="{1AF25730-8E50-41C5-B3A9-925F749CF479}" srcOrd="0" destOrd="0" presId="urn:microsoft.com/office/officeart/2005/8/layout/list1"/>
    <dgm:cxn modelId="{A6C49546-ECCA-4FFA-AE32-8FC487ABE480}" srcId="{6B40178C-6BE2-44A6-A309-2321FAF594A3}" destId="{58BFD9F5-05BE-40D2-908A-EED6189E6212}" srcOrd="0" destOrd="0" parTransId="{5D12B5D1-E68A-4076-9DB5-D54E5C42DB65}" sibTransId="{4C6AF426-576B-4317-BF19-5F99F80E0E82}"/>
    <dgm:cxn modelId="{FED70A69-2884-445A-854D-78D95E82A6B2}" type="presOf" srcId="{2A84F773-F7E0-421D-B212-B71FF87B41D6}" destId="{3CDD2D6B-C999-4BE1-AE61-A11CDE7507E9}" srcOrd="1" destOrd="0" presId="urn:microsoft.com/office/officeart/2005/8/layout/list1"/>
    <dgm:cxn modelId="{07082473-BDC5-404F-BF87-516D837752E0}" type="presOf" srcId="{58BFD9F5-05BE-40D2-908A-EED6189E6212}" destId="{1AB065F2-BE60-44D2-A071-7CFAD37715FD}" srcOrd="0" destOrd="0" presId="urn:microsoft.com/office/officeart/2005/8/layout/list1"/>
    <dgm:cxn modelId="{38401583-2D53-46AC-8F78-4536A4D56E70}" type="presOf" srcId="{6B40178C-6BE2-44A6-A309-2321FAF594A3}" destId="{3FDB0523-8D0D-4442-9330-56C7E337FBD6}" srcOrd="0" destOrd="0" presId="urn:microsoft.com/office/officeart/2005/8/layout/list1"/>
    <dgm:cxn modelId="{09DC1CAB-D860-4965-B696-83663EA6247B}" type="presOf" srcId="{FA435634-31B5-48A1-A687-C2E30456C375}" destId="{76F75355-6C76-4D39-AE1A-A66F38459DCD}" srcOrd="1" destOrd="0" presId="urn:microsoft.com/office/officeart/2005/8/layout/list1"/>
    <dgm:cxn modelId="{E6097BBA-F524-464D-B214-987AB916C57A}" type="presOf" srcId="{58BFD9F5-05BE-40D2-908A-EED6189E6212}" destId="{EF3EA8F4-C71C-4F5F-9ACC-C817EC9A0D3C}" srcOrd="1" destOrd="0" presId="urn:microsoft.com/office/officeart/2005/8/layout/list1"/>
    <dgm:cxn modelId="{148AC1BC-1505-4E8E-B3E8-20CAA63CEB6C}" type="presOf" srcId="{25427AF1-9D78-481A-A402-86B47CA009DF}" destId="{1C48A905-A81B-4763-94ED-864EC4D8E42E}" srcOrd="0" destOrd="0" presId="urn:microsoft.com/office/officeart/2005/8/layout/list1"/>
    <dgm:cxn modelId="{C577B9C2-3D8C-4034-BED6-57B8488D3D68}" srcId="{6B40178C-6BE2-44A6-A309-2321FAF594A3}" destId="{FA435634-31B5-48A1-A687-C2E30456C375}" srcOrd="1" destOrd="0" parTransId="{B29D4D97-F2F6-44CD-B794-CE80C1515267}" sibTransId="{03F4F960-099B-4AAE-BDCD-0685E3755F00}"/>
    <dgm:cxn modelId="{C96D60C8-D25B-4EA3-918F-1CDD6C35A5F8}" srcId="{6B40178C-6BE2-44A6-A309-2321FAF594A3}" destId="{25427AF1-9D78-481A-A402-86B47CA009DF}" srcOrd="3" destOrd="0" parTransId="{65B0B913-1F0E-4573-B417-99F0A6467C97}" sibTransId="{9E7598A2-46F1-40DD-9A8B-875D32296D31}"/>
    <dgm:cxn modelId="{05B0D3E4-7E0D-4F26-8A9D-7BB20FE70FDF}" type="presOf" srcId="{25427AF1-9D78-481A-A402-86B47CA009DF}" destId="{227396AF-5B67-4051-82FB-C971AA284DCF}" srcOrd="1" destOrd="0" presId="urn:microsoft.com/office/officeart/2005/8/layout/list1"/>
    <dgm:cxn modelId="{09D2A495-652C-4559-B706-273DDF969B8B}" type="presParOf" srcId="{3FDB0523-8D0D-4442-9330-56C7E337FBD6}" destId="{6155A5E4-EA03-4FC4-A112-61247D046589}" srcOrd="0" destOrd="0" presId="urn:microsoft.com/office/officeart/2005/8/layout/list1"/>
    <dgm:cxn modelId="{23CE36A0-44F8-4F3B-BF03-A6A5B76A783D}" type="presParOf" srcId="{6155A5E4-EA03-4FC4-A112-61247D046589}" destId="{1AB065F2-BE60-44D2-A071-7CFAD37715FD}" srcOrd="0" destOrd="0" presId="urn:microsoft.com/office/officeart/2005/8/layout/list1"/>
    <dgm:cxn modelId="{66D1F06B-546F-47D9-9691-426B5FC5541E}" type="presParOf" srcId="{6155A5E4-EA03-4FC4-A112-61247D046589}" destId="{EF3EA8F4-C71C-4F5F-9ACC-C817EC9A0D3C}" srcOrd="1" destOrd="0" presId="urn:microsoft.com/office/officeart/2005/8/layout/list1"/>
    <dgm:cxn modelId="{AC7B1110-A135-4F33-B6BF-E517E1AEE21E}" type="presParOf" srcId="{3FDB0523-8D0D-4442-9330-56C7E337FBD6}" destId="{957F1293-1649-4EBD-8C36-A50599643692}" srcOrd="1" destOrd="0" presId="urn:microsoft.com/office/officeart/2005/8/layout/list1"/>
    <dgm:cxn modelId="{9DD62371-4F78-4A60-8BA2-D9D7FD905C64}" type="presParOf" srcId="{3FDB0523-8D0D-4442-9330-56C7E337FBD6}" destId="{F2EE3246-49D8-487D-9442-AF29A7CDD79E}" srcOrd="2" destOrd="0" presId="urn:microsoft.com/office/officeart/2005/8/layout/list1"/>
    <dgm:cxn modelId="{DCF99E70-7092-4576-B1BA-549E66D9972C}" type="presParOf" srcId="{3FDB0523-8D0D-4442-9330-56C7E337FBD6}" destId="{B5359CDE-EB3B-4827-89DD-4E33AC10A6BE}" srcOrd="3" destOrd="0" presId="urn:microsoft.com/office/officeart/2005/8/layout/list1"/>
    <dgm:cxn modelId="{6133BFE4-4985-4534-9C7B-CAC0357D7B17}" type="presParOf" srcId="{3FDB0523-8D0D-4442-9330-56C7E337FBD6}" destId="{8567135C-BA7E-4A0D-96FA-8681CE1AC332}" srcOrd="4" destOrd="0" presId="urn:microsoft.com/office/officeart/2005/8/layout/list1"/>
    <dgm:cxn modelId="{4B1D1C63-3904-43A6-B229-17EE1F6C0CC0}" type="presParOf" srcId="{8567135C-BA7E-4A0D-96FA-8681CE1AC332}" destId="{E42E7DBC-B180-434B-B483-B8CD6719B736}" srcOrd="0" destOrd="0" presId="urn:microsoft.com/office/officeart/2005/8/layout/list1"/>
    <dgm:cxn modelId="{885F023A-9A9B-4489-A257-B4C8825D52BA}" type="presParOf" srcId="{8567135C-BA7E-4A0D-96FA-8681CE1AC332}" destId="{76F75355-6C76-4D39-AE1A-A66F38459DCD}" srcOrd="1" destOrd="0" presId="urn:microsoft.com/office/officeart/2005/8/layout/list1"/>
    <dgm:cxn modelId="{F95800A4-77FD-4C7F-9ADE-27C48A4BD6A3}" type="presParOf" srcId="{3FDB0523-8D0D-4442-9330-56C7E337FBD6}" destId="{2E00C92D-8226-4CEB-B693-BDC9FE31229D}" srcOrd="5" destOrd="0" presId="urn:microsoft.com/office/officeart/2005/8/layout/list1"/>
    <dgm:cxn modelId="{908EAE5B-82EC-4EEA-B081-7B5062F9DD2C}" type="presParOf" srcId="{3FDB0523-8D0D-4442-9330-56C7E337FBD6}" destId="{CA73CDB1-0EF1-4011-9E2A-2EDE63B0F893}" srcOrd="6" destOrd="0" presId="urn:microsoft.com/office/officeart/2005/8/layout/list1"/>
    <dgm:cxn modelId="{BE53B198-1D93-4692-9766-DE94C4949D35}" type="presParOf" srcId="{3FDB0523-8D0D-4442-9330-56C7E337FBD6}" destId="{EADF23BE-4CA1-4FE9-8B22-442623462A25}" srcOrd="7" destOrd="0" presId="urn:microsoft.com/office/officeart/2005/8/layout/list1"/>
    <dgm:cxn modelId="{69BC5A19-2583-41D2-B229-625311210536}" type="presParOf" srcId="{3FDB0523-8D0D-4442-9330-56C7E337FBD6}" destId="{D30046DC-BB1C-472C-A15C-4D5419156183}" srcOrd="8" destOrd="0" presId="urn:microsoft.com/office/officeart/2005/8/layout/list1"/>
    <dgm:cxn modelId="{1A2C56D5-ED7A-403B-81D5-8E97C2818C4A}" type="presParOf" srcId="{D30046DC-BB1C-472C-A15C-4D5419156183}" destId="{1AF25730-8E50-41C5-B3A9-925F749CF479}" srcOrd="0" destOrd="0" presId="urn:microsoft.com/office/officeart/2005/8/layout/list1"/>
    <dgm:cxn modelId="{2440BEDD-A311-43D3-A735-5F46DC5C5D8F}" type="presParOf" srcId="{D30046DC-BB1C-472C-A15C-4D5419156183}" destId="{3CDD2D6B-C999-4BE1-AE61-A11CDE7507E9}" srcOrd="1" destOrd="0" presId="urn:microsoft.com/office/officeart/2005/8/layout/list1"/>
    <dgm:cxn modelId="{3E9C75BA-FD8A-4A9E-8D80-4E5EAD70CD7B}" type="presParOf" srcId="{3FDB0523-8D0D-4442-9330-56C7E337FBD6}" destId="{57E7561C-FAE3-4E68-86A5-FBFB6CACAF27}" srcOrd="9" destOrd="0" presId="urn:microsoft.com/office/officeart/2005/8/layout/list1"/>
    <dgm:cxn modelId="{8F4377C8-12BA-4616-AE51-A0F0650D64AA}" type="presParOf" srcId="{3FDB0523-8D0D-4442-9330-56C7E337FBD6}" destId="{8861C903-8FB2-491D-8916-07B502BF45F0}" srcOrd="10" destOrd="0" presId="urn:microsoft.com/office/officeart/2005/8/layout/list1"/>
    <dgm:cxn modelId="{2945AC95-127D-4273-83F6-B51226C1D950}" type="presParOf" srcId="{3FDB0523-8D0D-4442-9330-56C7E337FBD6}" destId="{5D31C4A4-9474-418B-A1DA-5D4D9283EA70}" srcOrd="11" destOrd="0" presId="urn:microsoft.com/office/officeart/2005/8/layout/list1"/>
    <dgm:cxn modelId="{E06EA9D4-0429-41B5-831D-A0D0DA76D608}" type="presParOf" srcId="{3FDB0523-8D0D-4442-9330-56C7E337FBD6}" destId="{C3B05437-F2A4-4FEB-BBA4-E5587518109F}" srcOrd="12" destOrd="0" presId="urn:microsoft.com/office/officeart/2005/8/layout/list1"/>
    <dgm:cxn modelId="{ECA1FF90-C290-42B7-84A5-CEA2587D47C7}" type="presParOf" srcId="{C3B05437-F2A4-4FEB-BBA4-E5587518109F}" destId="{1C48A905-A81B-4763-94ED-864EC4D8E42E}" srcOrd="0" destOrd="0" presId="urn:microsoft.com/office/officeart/2005/8/layout/list1"/>
    <dgm:cxn modelId="{6CF53877-3A2E-44C1-9A96-AB1505CFADF2}" type="presParOf" srcId="{C3B05437-F2A4-4FEB-BBA4-E5587518109F}" destId="{227396AF-5B67-4051-82FB-C971AA284DCF}" srcOrd="1" destOrd="0" presId="urn:microsoft.com/office/officeart/2005/8/layout/list1"/>
    <dgm:cxn modelId="{507A7A55-98CF-46D6-A1FD-B87A336B378E}" type="presParOf" srcId="{3FDB0523-8D0D-4442-9330-56C7E337FBD6}" destId="{BCBAB7BA-8F16-43D7-A0B2-898B501DDA44}" srcOrd="13" destOrd="0" presId="urn:microsoft.com/office/officeart/2005/8/layout/list1"/>
    <dgm:cxn modelId="{0AD4284B-E2F8-4B45-B64B-BC14B54DEE54}" type="presParOf" srcId="{3FDB0523-8D0D-4442-9330-56C7E337FBD6}" destId="{262E7B59-6C89-41A3-9AB0-A100842F8E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08F27-3D79-49AA-9715-9B327C3E589E}">
      <dsp:nvSpPr>
        <dsp:cNvPr id="0" name=""/>
        <dsp:cNvSpPr/>
      </dsp:nvSpPr>
      <dsp:spPr>
        <a:xfrm>
          <a:off x="846" y="169339"/>
          <a:ext cx="3302256" cy="19813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1" kern="1200" dirty="0"/>
            <a:t>CRAS</a:t>
          </a:r>
          <a:endParaRPr lang="pt-BR" sz="6500" kern="1200" dirty="0"/>
        </a:p>
      </dsp:txBody>
      <dsp:txXfrm>
        <a:off x="846" y="169339"/>
        <a:ext cx="3302256" cy="1981353"/>
      </dsp:txXfrm>
    </dsp:sp>
    <dsp:sp modelId="{C2AE51A3-E7FA-46B5-A9D6-E41DFED1B7C1}">
      <dsp:nvSpPr>
        <dsp:cNvPr id="0" name=""/>
        <dsp:cNvSpPr/>
      </dsp:nvSpPr>
      <dsp:spPr>
        <a:xfrm>
          <a:off x="3633328" y="169339"/>
          <a:ext cx="3302256" cy="198135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b="1" kern="1200" dirty="0"/>
            <a:t>SEMAST</a:t>
          </a:r>
          <a:endParaRPr lang="pt-BR" sz="6500" kern="1200" dirty="0"/>
        </a:p>
      </dsp:txBody>
      <dsp:txXfrm>
        <a:off x="3633328" y="169339"/>
        <a:ext cx="3302256" cy="19813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E1F6C-8ADD-457D-8553-092D9123CC92}">
      <dsp:nvSpPr>
        <dsp:cNvPr id="0" name=""/>
        <dsp:cNvSpPr/>
      </dsp:nvSpPr>
      <dsp:spPr>
        <a:xfrm rot="5400000">
          <a:off x="-121286" y="122336"/>
          <a:ext cx="808578" cy="566004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>
              <a:solidFill>
                <a:schemeClr val="tx1"/>
              </a:solidFill>
            </a:rPr>
            <a:t>1</a:t>
          </a:r>
        </a:p>
      </dsp:txBody>
      <dsp:txXfrm rot="-5400000">
        <a:off x="1" y="284051"/>
        <a:ext cx="566004" cy="242574"/>
      </dsp:txXfrm>
    </dsp:sp>
    <dsp:sp modelId="{E962F815-3F0B-4B4E-9DA8-35A7CE688984}">
      <dsp:nvSpPr>
        <dsp:cNvPr id="0" name=""/>
        <dsp:cNvSpPr/>
      </dsp:nvSpPr>
      <dsp:spPr>
        <a:xfrm rot="5400000">
          <a:off x="3116558" y="-2549503"/>
          <a:ext cx="525575" cy="5626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Serviço de Proteção e Atendimento Integral à Família (PAIF).</a:t>
          </a:r>
        </a:p>
      </dsp:txBody>
      <dsp:txXfrm rot="-5400000">
        <a:off x="566004" y="26707"/>
        <a:ext cx="5601027" cy="474263"/>
      </dsp:txXfrm>
    </dsp:sp>
    <dsp:sp modelId="{A407C07C-C7B1-4414-A179-D79F11AEE8E1}">
      <dsp:nvSpPr>
        <dsp:cNvPr id="0" name=""/>
        <dsp:cNvSpPr/>
      </dsp:nvSpPr>
      <dsp:spPr>
        <a:xfrm rot="5400000">
          <a:off x="-121286" y="761113"/>
          <a:ext cx="808578" cy="566004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109454"/>
                <a:satOff val="-716"/>
                <a:lumOff val="12277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chemeClr val="tx1"/>
              </a:solidFill>
            </a:rPr>
            <a:t>2</a:t>
          </a:r>
        </a:p>
      </dsp:txBody>
      <dsp:txXfrm rot="-5400000">
        <a:off x="1" y="922828"/>
        <a:ext cx="566004" cy="242574"/>
      </dsp:txXfrm>
    </dsp:sp>
    <dsp:sp modelId="{73252B85-AD48-4951-8417-2F01BCB2B6D9}">
      <dsp:nvSpPr>
        <dsp:cNvPr id="0" name=""/>
        <dsp:cNvSpPr/>
      </dsp:nvSpPr>
      <dsp:spPr>
        <a:xfrm rot="5400000">
          <a:off x="3116558" y="-1910726"/>
          <a:ext cx="525575" cy="5626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Serviço de convivência e fortalecimento de vínculo.</a:t>
          </a:r>
        </a:p>
      </dsp:txBody>
      <dsp:txXfrm rot="-5400000">
        <a:off x="566004" y="665484"/>
        <a:ext cx="5601027" cy="474263"/>
      </dsp:txXfrm>
    </dsp:sp>
    <dsp:sp modelId="{6BCECD65-9E3B-4CEF-A7A8-EBE519ABBCBE}">
      <dsp:nvSpPr>
        <dsp:cNvPr id="0" name=""/>
        <dsp:cNvSpPr/>
      </dsp:nvSpPr>
      <dsp:spPr>
        <a:xfrm rot="5400000">
          <a:off x="-121286" y="1399890"/>
          <a:ext cx="808578" cy="566004"/>
        </a:xfrm>
        <a:prstGeom prst="chevron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7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1561605"/>
        <a:ext cx="566004" cy="242574"/>
      </dsp:txXfrm>
    </dsp:sp>
    <dsp:sp modelId="{8E506AC8-0421-4BDE-8C85-A8024A5A7EB2}">
      <dsp:nvSpPr>
        <dsp:cNvPr id="0" name=""/>
        <dsp:cNvSpPr/>
      </dsp:nvSpPr>
      <dsp:spPr>
        <a:xfrm rot="5400000">
          <a:off x="3116558" y="-1271950"/>
          <a:ext cx="525575" cy="56266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Serviço de proteção social básica no domicílio para pessoas com deficiência e idosos.</a:t>
          </a:r>
        </a:p>
      </dsp:txBody>
      <dsp:txXfrm rot="-5400000">
        <a:off x="566004" y="1304260"/>
        <a:ext cx="5601027" cy="4742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A4FBE-192E-4603-9339-6455538BDA79}">
      <dsp:nvSpPr>
        <dsp:cNvPr id="0" name=""/>
        <dsp:cNvSpPr/>
      </dsp:nvSpPr>
      <dsp:spPr>
        <a:xfrm rot="5400000">
          <a:off x="3415948" y="-2147044"/>
          <a:ext cx="1101038" cy="552771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Destinado à famílias em vulnerabilidade social.</a:t>
          </a:r>
        </a:p>
      </dsp:txBody>
      <dsp:txXfrm rot="-5400000">
        <a:off x="1202609" y="120043"/>
        <a:ext cx="5473969" cy="993542"/>
      </dsp:txXfrm>
    </dsp:sp>
    <dsp:sp modelId="{D99A7A86-F92D-4DEB-8F10-B45D27CE669B}">
      <dsp:nvSpPr>
        <dsp:cNvPr id="0" name=""/>
        <dsp:cNvSpPr/>
      </dsp:nvSpPr>
      <dsp:spPr>
        <a:xfrm>
          <a:off x="476191" y="1863"/>
          <a:ext cx="726417" cy="12299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1</a:t>
          </a:r>
        </a:p>
      </dsp:txBody>
      <dsp:txXfrm>
        <a:off x="511652" y="37324"/>
        <a:ext cx="655495" cy="1158980"/>
      </dsp:txXfrm>
    </dsp:sp>
    <dsp:sp modelId="{F8BD7BE6-BCAF-4A66-8218-8B8100A9E66C}">
      <dsp:nvSpPr>
        <dsp:cNvPr id="0" name=""/>
        <dsp:cNvSpPr/>
      </dsp:nvSpPr>
      <dsp:spPr>
        <a:xfrm rot="5400000">
          <a:off x="3390406" y="-860935"/>
          <a:ext cx="1162700" cy="553829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Fortalecer a função protetiva da família.</a:t>
          </a:r>
        </a:p>
      </dsp:txBody>
      <dsp:txXfrm rot="-5400000">
        <a:off x="1202609" y="1383620"/>
        <a:ext cx="5481536" cy="1049184"/>
      </dsp:txXfrm>
    </dsp:sp>
    <dsp:sp modelId="{A8DD0FDC-C6C2-414E-B216-6ADF96503580}">
      <dsp:nvSpPr>
        <dsp:cNvPr id="0" name=""/>
        <dsp:cNvSpPr/>
      </dsp:nvSpPr>
      <dsp:spPr>
        <a:xfrm>
          <a:off x="476191" y="1293260"/>
          <a:ext cx="726417" cy="12299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2</a:t>
          </a:r>
        </a:p>
      </dsp:txBody>
      <dsp:txXfrm>
        <a:off x="511652" y="1328721"/>
        <a:ext cx="655495" cy="1158980"/>
      </dsp:txXfrm>
    </dsp:sp>
    <dsp:sp modelId="{25ACF8EE-2EDA-4A80-9EDD-26019F76CCE1}">
      <dsp:nvSpPr>
        <dsp:cNvPr id="0" name=""/>
        <dsp:cNvSpPr/>
      </dsp:nvSpPr>
      <dsp:spPr>
        <a:xfrm rot="5400000">
          <a:off x="3421684" y="413279"/>
          <a:ext cx="1064514" cy="55726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Prevenir a ruptura dos vínculos familiares e comunitários e  promover acessos a benefícios. PROGRAMAS de transferência de renda e serviços </a:t>
          </a:r>
        </a:p>
      </dsp:txBody>
      <dsp:txXfrm rot="-5400000">
        <a:off x="1167612" y="2719317"/>
        <a:ext cx="5520694" cy="960584"/>
      </dsp:txXfrm>
    </dsp:sp>
    <dsp:sp modelId="{3A7BCABB-667B-4B2E-A1C8-319A6CE017F8}">
      <dsp:nvSpPr>
        <dsp:cNvPr id="0" name=""/>
        <dsp:cNvSpPr/>
      </dsp:nvSpPr>
      <dsp:spPr>
        <a:xfrm>
          <a:off x="476191" y="2584658"/>
          <a:ext cx="691420" cy="12299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3</a:t>
          </a:r>
        </a:p>
      </dsp:txBody>
      <dsp:txXfrm>
        <a:off x="509943" y="2618410"/>
        <a:ext cx="623916" cy="11623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A4FBE-192E-4603-9339-6455538BDA79}">
      <dsp:nvSpPr>
        <dsp:cNvPr id="0" name=""/>
        <dsp:cNvSpPr/>
      </dsp:nvSpPr>
      <dsp:spPr>
        <a:xfrm rot="5400000">
          <a:off x="3453206" y="-2055994"/>
          <a:ext cx="1666571" cy="597370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Serviço complementar ao trabalho social com famílias. </a:t>
          </a:r>
          <a:r>
            <a:rPr lang="pt-BR" sz="2000" b="1" kern="1200" dirty="0"/>
            <a:t>PÚBLICO ALVO DO SERVIÇO</a:t>
          </a:r>
          <a:r>
            <a:rPr lang="pt-BR" sz="2000" kern="1200" dirty="0"/>
            <a:t>: crianças de até 06 anos e suas famílias, crianças e adolescentes de 06 a 17 anos, idosos..</a:t>
          </a:r>
        </a:p>
      </dsp:txBody>
      <dsp:txXfrm rot="-5400000">
        <a:off x="1299639" y="178928"/>
        <a:ext cx="5892351" cy="1503861"/>
      </dsp:txXfrm>
    </dsp:sp>
    <dsp:sp modelId="{D99A7A86-F92D-4DEB-8F10-B45D27CE669B}">
      <dsp:nvSpPr>
        <dsp:cNvPr id="0" name=""/>
        <dsp:cNvSpPr/>
      </dsp:nvSpPr>
      <dsp:spPr>
        <a:xfrm>
          <a:off x="514611" y="46"/>
          <a:ext cx="785027" cy="18616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1</a:t>
          </a:r>
        </a:p>
      </dsp:txBody>
      <dsp:txXfrm>
        <a:off x="552933" y="38368"/>
        <a:ext cx="708383" cy="1784980"/>
      </dsp:txXfrm>
    </dsp:sp>
    <dsp:sp modelId="{F8BD7BE6-BCAF-4A66-8218-8B8100A9E66C}">
      <dsp:nvSpPr>
        <dsp:cNvPr id="0" name=""/>
        <dsp:cNvSpPr/>
      </dsp:nvSpPr>
      <dsp:spPr>
        <a:xfrm rot="5400000">
          <a:off x="3412254" y="-107003"/>
          <a:ext cx="1759905" cy="598513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000" kern="1200" dirty="0"/>
            <a:t>Serviço de Proteção Social Básica no Domicílio para Pessoas com Deficiência e Idosos.</a:t>
          </a:r>
        </a:p>
      </dsp:txBody>
      <dsp:txXfrm rot="-5400000">
        <a:off x="1299639" y="2091523"/>
        <a:ext cx="5899226" cy="1588083"/>
      </dsp:txXfrm>
    </dsp:sp>
    <dsp:sp modelId="{A8DD0FDC-C6C2-414E-B216-6ADF96503580}">
      <dsp:nvSpPr>
        <dsp:cNvPr id="0" name=""/>
        <dsp:cNvSpPr/>
      </dsp:nvSpPr>
      <dsp:spPr>
        <a:xfrm>
          <a:off x="514611" y="1954752"/>
          <a:ext cx="785027" cy="18616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/>
            <a:t>2</a:t>
          </a:r>
        </a:p>
      </dsp:txBody>
      <dsp:txXfrm>
        <a:off x="552933" y="1993074"/>
        <a:ext cx="708383" cy="17849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E3246-49D8-487D-9442-AF29A7CDD79E}">
      <dsp:nvSpPr>
        <dsp:cNvPr id="0" name=""/>
        <dsp:cNvSpPr/>
      </dsp:nvSpPr>
      <dsp:spPr>
        <a:xfrm>
          <a:off x="0" y="811140"/>
          <a:ext cx="7416824" cy="28494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EA8F4-C71C-4F5F-9ACC-C817EC9A0D3C}">
      <dsp:nvSpPr>
        <dsp:cNvPr id="0" name=""/>
        <dsp:cNvSpPr/>
      </dsp:nvSpPr>
      <dsp:spPr>
        <a:xfrm>
          <a:off x="352733" y="133449"/>
          <a:ext cx="7061580" cy="781010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1 -</a:t>
          </a:r>
          <a:r>
            <a:rPr lang="pt-BR" sz="1800" kern="1200" dirty="0"/>
            <a:t>. Endereço: Rua Redenção, 200 - Jardim Marco Zero, Macapá - AP, 68903-333</a:t>
          </a:r>
        </a:p>
      </dsp:txBody>
      <dsp:txXfrm>
        <a:off x="390859" y="171575"/>
        <a:ext cx="6985328" cy="704758"/>
      </dsp:txXfrm>
    </dsp:sp>
    <dsp:sp modelId="{CA73CDB1-0EF1-4011-9E2A-2EDE63B0F893}">
      <dsp:nvSpPr>
        <dsp:cNvPr id="0" name=""/>
        <dsp:cNvSpPr/>
      </dsp:nvSpPr>
      <dsp:spPr>
        <a:xfrm>
          <a:off x="0" y="1731924"/>
          <a:ext cx="7416824" cy="32750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75355-6C76-4D39-AE1A-A66F38459DCD}">
      <dsp:nvSpPr>
        <dsp:cNvPr id="0" name=""/>
        <dsp:cNvSpPr/>
      </dsp:nvSpPr>
      <dsp:spPr>
        <a:xfrm>
          <a:off x="356355" y="1133886"/>
          <a:ext cx="7059945" cy="701358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2 - </a:t>
          </a:r>
          <a:r>
            <a:rPr lang="pt-BR" sz="1800" b="0" i="0" kern="1200" dirty="0"/>
            <a:t>centro de referencia em </a:t>
          </a:r>
          <a:r>
            <a:rPr lang="pt-BR" sz="1800" b="0" i="0" kern="1200" dirty="0" err="1"/>
            <a:t>assistencia</a:t>
          </a:r>
          <a:r>
            <a:rPr lang="pt-BR" sz="1800" b="0" i="0" kern="1200" dirty="0"/>
            <a:t> social (CRAS- FAZENDINHA)</a:t>
          </a:r>
          <a:r>
            <a:rPr lang="pt-BR" sz="1800" kern="1200" dirty="0"/>
            <a:t>.</a:t>
          </a:r>
        </a:p>
      </dsp:txBody>
      <dsp:txXfrm>
        <a:off x="390592" y="1168123"/>
        <a:ext cx="6991471" cy="632884"/>
      </dsp:txXfrm>
    </dsp:sp>
    <dsp:sp modelId="{8861C903-8FB2-491D-8916-07B502BF45F0}">
      <dsp:nvSpPr>
        <dsp:cNvPr id="0" name=""/>
        <dsp:cNvSpPr/>
      </dsp:nvSpPr>
      <dsp:spPr>
        <a:xfrm>
          <a:off x="0" y="2584041"/>
          <a:ext cx="7416824" cy="2265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D2D6B-C999-4BE1-AE61-A11CDE7507E9}">
      <dsp:nvSpPr>
        <dsp:cNvPr id="0" name=""/>
        <dsp:cNvSpPr/>
      </dsp:nvSpPr>
      <dsp:spPr>
        <a:xfrm>
          <a:off x="357803" y="2097232"/>
          <a:ext cx="7058839" cy="590128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3 - Endereço: R. Hugo Alves Pinto, 39 - Perpétuo Socorro, Macapá - AP, 68905-630</a:t>
          </a:r>
          <a:r>
            <a:rPr lang="pt-BR" sz="1800" kern="1200" dirty="0"/>
            <a:t>.</a:t>
          </a:r>
        </a:p>
      </dsp:txBody>
      <dsp:txXfrm>
        <a:off x="386611" y="2126040"/>
        <a:ext cx="7001223" cy="532512"/>
      </dsp:txXfrm>
    </dsp:sp>
    <dsp:sp modelId="{262E7B59-6C89-41A3-9AB0-A100842F8E48}">
      <dsp:nvSpPr>
        <dsp:cNvPr id="0" name=""/>
        <dsp:cNvSpPr/>
      </dsp:nvSpPr>
      <dsp:spPr>
        <a:xfrm>
          <a:off x="0" y="3362908"/>
          <a:ext cx="7416824" cy="32006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396AF-5B67-4051-82FB-C971AA284DCF}">
      <dsp:nvSpPr>
        <dsp:cNvPr id="0" name=""/>
        <dsp:cNvSpPr/>
      </dsp:nvSpPr>
      <dsp:spPr>
        <a:xfrm>
          <a:off x="364322" y="2848441"/>
          <a:ext cx="7045953" cy="617787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4 - </a:t>
          </a:r>
          <a:r>
            <a:rPr lang="pt-BR" sz="1800" b="0" i="0" kern="1200" dirty="0"/>
            <a:t>CEU das Artes Centro de Artes e Esportes Unificados -</a:t>
          </a:r>
          <a:r>
            <a:rPr lang="pt-BR" sz="1800" b="1" kern="1200" dirty="0"/>
            <a:t>Endereço: Av. Carlos Lins Cortes, S/N - Infraero, Macapá - AP, 68908-074</a:t>
          </a:r>
          <a:r>
            <a:rPr lang="pt-BR" sz="1800" kern="1200" dirty="0"/>
            <a:t>.</a:t>
          </a:r>
        </a:p>
      </dsp:txBody>
      <dsp:txXfrm>
        <a:off x="394480" y="2878599"/>
        <a:ext cx="6985637" cy="5574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E3246-49D8-487D-9442-AF29A7CDD79E}">
      <dsp:nvSpPr>
        <dsp:cNvPr id="0" name=""/>
        <dsp:cNvSpPr/>
      </dsp:nvSpPr>
      <dsp:spPr>
        <a:xfrm>
          <a:off x="0" y="811140"/>
          <a:ext cx="7416824" cy="28494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EA8F4-C71C-4F5F-9ACC-C817EC9A0D3C}">
      <dsp:nvSpPr>
        <dsp:cNvPr id="0" name=""/>
        <dsp:cNvSpPr/>
      </dsp:nvSpPr>
      <dsp:spPr>
        <a:xfrm>
          <a:off x="352733" y="133449"/>
          <a:ext cx="7061580" cy="781010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5 -</a:t>
          </a:r>
          <a:r>
            <a:rPr lang="pt-BR" sz="1800" kern="1200" dirty="0"/>
            <a:t>. </a:t>
          </a:r>
          <a:r>
            <a:rPr lang="pt-BR" sz="1800" b="0" i="0" kern="1200" dirty="0"/>
            <a:t>CRAS IGUALDADE - </a:t>
          </a:r>
          <a:r>
            <a:rPr lang="pt-BR" sz="1800" kern="1200" dirty="0"/>
            <a:t>Endereço: Av. 3, 915 - </a:t>
          </a:r>
          <a:r>
            <a:rPr lang="pt-BR" sz="1800" kern="1200" dirty="0" err="1"/>
            <a:t>Cj</a:t>
          </a:r>
          <a:r>
            <a:rPr lang="pt-BR" sz="1800" kern="1200" dirty="0"/>
            <a:t> - </a:t>
          </a:r>
          <a:r>
            <a:rPr lang="pt-BR" sz="1800" kern="1200" dirty="0" err="1"/>
            <a:t>Marabaixo</a:t>
          </a:r>
          <a:r>
            <a:rPr lang="pt-BR" sz="1800" kern="1200" dirty="0"/>
            <a:t>, Macapá - AP, 68906-503</a:t>
          </a:r>
          <a:br>
            <a:rPr lang="pt-BR" sz="1800" u="none" kern="1200" dirty="0"/>
          </a:br>
          <a:endParaRPr lang="pt-BR" sz="1800" kern="1200" dirty="0"/>
        </a:p>
      </dsp:txBody>
      <dsp:txXfrm>
        <a:off x="390859" y="171575"/>
        <a:ext cx="6985328" cy="704758"/>
      </dsp:txXfrm>
    </dsp:sp>
    <dsp:sp modelId="{CA73CDB1-0EF1-4011-9E2A-2EDE63B0F893}">
      <dsp:nvSpPr>
        <dsp:cNvPr id="0" name=""/>
        <dsp:cNvSpPr/>
      </dsp:nvSpPr>
      <dsp:spPr>
        <a:xfrm>
          <a:off x="0" y="1731924"/>
          <a:ext cx="7416824" cy="32750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75355-6C76-4D39-AE1A-A66F38459DCD}">
      <dsp:nvSpPr>
        <dsp:cNvPr id="0" name=""/>
        <dsp:cNvSpPr/>
      </dsp:nvSpPr>
      <dsp:spPr>
        <a:xfrm>
          <a:off x="356355" y="1133886"/>
          <a:ext cx="7059945" cy="701358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6 - </a:t>
          </a:r>
          <a:r>
            <a:rPr lang="pt-BR" sz="1800" b="0" i="0" kern="1200" dirty="0"/>
            <a:t>CRAS IGUALDADE </a:t>
          </a:r>
          <a:r>
            <a:rPr lang="pt-BR" sz="1800" b="1" i="0" kern="1200" dirty="0"/>
            <a:t> </a:t>
          </a:r>
          <a:r>
            <a:rPr lang="pt-BR" sz="1800" b="0" i="0" kern="1200" dirty="0"/>
            <a:t>Av. 3, 915 - </a:t>
          </a:r>
          <a:r>
            <a:rPr lang="pt-BR" sz="1800" b="0" i="0" kern="1200" dirty="0" err="1"/>
            <a:t>Cj</a:t>
          </a:r>
          <a:r>
            <a:rPr lang="pt-BR" sz="1800" b="0" i="0" kern="1200" dirty="0"/>
            <a:t> - </a:t>
          </a:r>
          <a:r>
            <a:rPr lang="pt-BR" sz="1800" b="0" i="0" kern="1200" dirty="0" err="1"/>
            <a:t>Marabaixo</a:t>
          </a:r>
          <a:r>
            <a:rPr lang="pt-BR" sz="1800" b="0" i="0" kern="1200" dirty="0"/>
            <a:t>, Macapá - AP, 68906-503</a:t>
          </a:r>
          <a:endParaRPr lang="pt-BR" sz="1800" kern="1200" dirty="0"/>
        </a:p>
      </dsp:txBody>
      <dsp:txXfrm>
        <a:off x="390592" y="1168123"/>
        <a:ext cx="6991471" cy="632884"/>
      </dsp:txXfrm>
    </dsp:sp>
    <dsp:sp modelId="{8861C903-8FB2-491D-8916-07B502BF45F0}">
      <dsp:nvSpPr>
        <dsp:cNvPr id="0" name=""/>
        <dsp:cNvSpPr/>
      </dsp:nvSpPr>
      <dsp:spPr>
        <a:xfrm>
          <a:off x="0" y="2584041"/>
          <a:ext cx="7416824" cy="22659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D2D6B-C999-4BE1-AE61-A11CDE7507E9}">
      <dsp:nvSpPr>
        <dsp:cNvPr id="0" name=""/>
        <dsp:cNvSpPr/>
      </dsp:nvSpPr>
      <dsp:spPr>
        <a:xfrm>
          <a:off x="357803" y="2097232"/>
          <a:ext cx="7058839" cy="590128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7 – </a:t>
          </a:r>
          <a:r>
            <a:rPr lang="pt-BR" sz="1800" b="0" i="0" kern="1200" dirty="0"/>
            <a:t>SEMAS -</a:t>
          </a:r>
          <a:r>
            <a:rPr lang="pt-BR" sz="1800" b="1" i="0" kern="1200" dirty="0"/>
            <a:t> </a:t>
          </a:r>
          <a:r>
            <a:rPr lang="pt-BR" sz="1800" b="0" i="0" kern="1200" dirty="0"/>
            <a:t>100, R. Cândido Mendes, 48 - Central, Macapá - AP</a:t>
          </a:r>
          <a:r>
            <a:rPr lang="pt-BR" sz="1800" kern="1200" dirty="0"/>
            <a:t>.</a:t>
          </a:r>
        </a:p>
      </dsp:txBody>
      <dsp:txXfrm>
        <a:off x="386611" y="2126040"/>
        <a:ext cx="7001223" cy="532512"/>
      </dsp:txXfrm>
    </dsp:sp>
    <dsp:sp modelId="{262E7B59-6C89-41A3-9AB0-A100842F8E48}">
      <dsp:nvSpPr>
        <dsp:cNvPr id="0" name=""/>
        <dsp:cNvSpPr/>
      </dsp:nvSpPr>
      <dsp:spPr>
        <a:xfrm>
          <a:off x="0" y="3362908"/>
          <a:ext cx="7416824" cy="32006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7396AF-5B67-4051-82FB-C971AA284DCF}">
      <dsp:nvSpPr>
        <dsp:cNvPr id="0" name=""/>
        <dsp:cNvSpPr/>
      </dsp:nvSpPr>
      <dsp:spPr>
        <a:xfrm>
          <a:off x="364322" y="2848441"/>
          <a:ext cx="7045953" cy="617787"/>
        </a:xfrm>
        <a:prstGeom prst="round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8 – </a:t>
          </a:r>
          <a:r>
            <a:rPr lang="pt-BR" sz="1800" b="0" i="0" kern="1200" dirty="0"/>
            <a:t>Projeto Minha Gente -Av. Glicério Souza Figueiredo, 1 - Jardim Felicidade, Macapá - AP, 68909-821</a:t>
          </a:r>
          <a:endParaRPr lang="pt-BR" sz="1800" kern="1200" dirty="0"/>
        </a:p>
      </dsp:txBody>
      <dsp:txXfrm>
        <a:off x="394480" y="2878599"/>
        <a:ext cx="6985637" cy="557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D201D56-A9D3-4B1E-A98F-53454C61D879}" type="datetimeFigureOut">
              <a:rPr lang="pt-BR"/>
              <a:pPr>
                <a:defRPr/>
              </a:pPr>
              <a:t>31/01/2021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72A14E-1254-49A6-ACA4-77FD3572FD5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D47D917-5325-4252-B2ED-1D11A184923C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3575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A87BBF-7753-4C1E-A369-1E26086C23A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3D80-23D0-460F-BF09-85BA888B8594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0AF5D-5FCB-4ADA-BA46-96B1972AC7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707257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F8D7-1E43-44BB-A7B4-9DB777963F6B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55F5-15D2-46F8-BFF9-53AB5B5F80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121036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6CFE9-0016-4FF1-A573-4E4C82435E27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4758C-CD5B-40B4-A04B-2D058F278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832890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3C1B-94B4-4E77-AA1D-9D0F564FE978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2EC3C-FDD8-4184-9825-1B225542ED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962074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8922-FB32-412A-9BAD-E02A75B3304E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D93B3-BAE4-4666-B28D-21874EFBED2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972223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2F3B-586C-40BC-8145-1F6D4D843B98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88B5B-E257-48B1-8E76-EA809C313E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613497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9433-7270-4888-99E6-E743CA6C010C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B50C-1A92-4458-B73F-2597903E85A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375818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7D21-842C-4FC0-97D2-F941529FDC13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2344F-361D-4053-B1CA-A7EA7C48DD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536040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03EC-E136-487E-8B19-EA3E4F354CB0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C6D0A-6F30-42FF-BBCB-E999FDCB26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957816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FC98-81DA-4AA6-AC31-D91267F087B4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2BBB9-D0A3-45FC-9EFB-15A5D3222F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6729405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706E-901C-4E1C-B5E0-FAA91F30B91A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6EA70-DEE7-4837-BAA6-170E96819D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02876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0928F-551A-4852-A996-06B41DCA9B14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3D170-60ED-4D99-8F50-405BB41D8A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3780059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1FF6-993C-401A-B440-D85A77B97AB7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8A755-B909-47D4-ABF6-7FBF663AAB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224837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BBCAC-95E2-4ACA-A845-091B6F05C841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5E6A2-149A-4687-BA4F-6A0848B212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172559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0568F-5F34-45C8-9D7E-6502AFE3C561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B2776-096B-4839-B98D-FA49D9D003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24856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-34925"/>
            <a:ext cx="914400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B432-E686-42EC-A20C-0A67A95F7A44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F664A-78A2-4149-A8B2-E7BEA7CBF9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359010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8544" y="1844824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96536" y="2636912"/>
            <a:ext cx="8229600" cy="4525963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84663" y="73501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80BC-1836-40B6-8558-BCFCEDA233EF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951663" y="7350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380663" y="73501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E8C2737-372C-4835-903F-9A27B4E2BD4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936267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87F9-8BCE-4727-8FC6-91D2DA2DDCD9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36F49-2537-4075-BBA5-1AA97E7A6D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660991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9814-38F0-4984-B493-55A33F02C193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75442-8357-4163-829D-FAA081E470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160313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3272-F720-4B4C-B498-9FB0B8516B03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38C86-475D-4B55-9384-D8B4C2E505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6752472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4F87-888D-4F50-9EF3-970F035AAF7B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6FEA-5114-4E57-8494-CFBE8BCF79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3615524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5CB5-4216-4F7F-BB05-FE2CFEC748B8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5A778-D5BE-4A6A-9124-3476F6F2FB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547546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11FB7-50B8-48D9-849E-0E40C177A2EF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877F-CA5F-40F5-816F-4C3684541B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064365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6CC3-B6EA-426D-9E1D-484EB0B922B1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33E06-E1A8-41B1-857C-151597FF47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566607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0951-E073-4D13-84A5-0BC40F425A5F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1CF0-1092-45C2-8A90-A12E734EAF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1205539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254E8-68E1-4BA5-9B6E-57E48DD71A9C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03760-967D-4B27-AE6E-B25B061DD3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6404762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E159-5926-4390-AEA2-5EAE387750CB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285B5-5452-45B3-8026-6AFB98C35A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429139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10C66-7481-4D2C-AB59-B067A462955F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3B4D-EB29-4A45-B2CC-92939605BB5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766006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04B8-2C7C-4F01-9BE0-F5F6A64E6FA4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81CAA-6F17-4DE9-B483-7E479ABC8E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183419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E7EE-034E-44E9-A5D0-D157626B2F68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23E14-33AE-47B0-AB8E-61DE8B1878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702438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2C26-345C-4758-BF85-0C3668D730B9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D25A1-AE40-46A1-94FF-2EBC4E6160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77981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C62-2F7C-41E4-847E-C30275416DB0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6A5D-515F-4F5A-A823-5DBAADCBA4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600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685FA-E00B-4F01-9633-62886C8E177F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490C3-B819-40F7-AB6C-CF4C4B870A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984691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2B2B71-C316-4740-ACCB-5E58E668DA9D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B853E3-D4B5-45BF-96D8-98DB0A8B8D91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1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47" r:id="rId1"/>
    <p:sldLayoutId id="2147484948" r:id="rId2"/>
    <p:sldLayoutId id="2147484949" r:id="rId3"/>
    <p:sldLayoutId id="2147484950" r:id="rId4"/>
    <p:sldLayoutId id="2147484951" r:id="rId5"/>
    <p:sldLayoutId id="2147484952" r:id="rId6"/>
    <p:sldLayoutId id="2147484953" r:id="rId7"/>
    <p:sldLayoutId id="2147484977" r:id="rId8"/>
    <p:sldLayoutId id="2147484954" r:id="rId9"/>
    <p:sldLayoutId id="2147484955" r:id="rId10"/>
    <p:sldLayoutId id="2147484956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0930301-9EAF-4838-B736-7DEE0AA87331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4B4C04-FB9C-487D-B8F9-4967376297A3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2055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41F98476-52B0-44C5-9E52-1A73111154E1}" type="datetimeFigureOut">
              <a:rPr lang="pt-BR"/>
              <a:pPr>
                <a:defRPr/>
              </a:pPr>
              <a:t>30/01/2021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67E865D-D62C-49C8-8C0C-725517AEEAD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3079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78" r:id="rId1"/>
    <p:sldLayoutId id="2147484979" r:id="rId2"/>
    <p:sldLayoutId id="2147484968" r:id="rId3"/>
    <p:sldLayoutId id="2147484969" r:id="rId4"/>
    <p:sldLayoutId id="2147484970" r:id="rId5"/>
    <p:sldLayoutId id="2147484971" r:id="rId6"/>
    <p:sldLayoutId id="2147484972" r:id="rId7"/>
    <p:sldLayoutId id="2147484973" r:id="rId8"/>
    <p:sldLayoutId id="2147484974" r:id="rId9"/>
    <p:sldLayoutId id="2147484975" r:id="rId10"/>
    <p:sldLayoutId id="2147484976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8742.htm#art6c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1"/>
          <p:cNvSpPr txBox="1">
            <a:spLocks noChangeArrowheads="1"/>
          </p:cNvSpPr>
          <p:nvPr/>
        </p:nvSpPr>
        <p:spPr bwMode="auto">
          <a:xfrm>
            <a:off x="467544" y="692696"/>
            <a:ext cx="82073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b="1" dirty="0">
                <a:solidFill>
                  <a:srgbClr val="002060"/>
                </a:solidFill>
              </a:rPr>
              <a:t>Serviço Nacional de Aprendizagem Comercial - SENAC</a:t>
            </a:r>
          </a:p>
          <a:p>
            <a:pPr algn="ctr" eaLnBrk="1" hangingPunct="1"/>
            <a:r>
              <a:rPr lang="pt-BR" altLang="pt-BR" sz="2400" b="1" dirty="0">
                <a:solidFill>
                  <a:srgbClr val="002060"/>
                </a:solidFill>
              </a:rPr>
              <a:t>Programa Senac de Gratuidade - PSG</a:t>
            </a:r>
          </a:p>
          <a:p>
            <a:pPr algn="ctr" eaLnBrk="1" hangingPunct="1"/>
            <a:r>
              <a:rPr lang="pt-BR" altLang="pt-BR" sz="2400" b="1" dirty="0">
                <a:solidFill>
                  <a:srgbClr val="002060"/>
                </a:solidFill>
              </a:rPr>
              <a:t>Curso de Cuidador Infantil </a:t>
            </a:r>
          </a:p>
          <a:p>
            <a:pPr algn="ctr" eaLnBrk="1" hangingPunct="1"/>
            <a:r>
              <a:rPr lang="pt-BR" altLang="pt-BR" sz="2400" b="1" dirty="0">
                <a:solidFill>
                  <a:srgbClr val="002060"/>
                </a:solidFill>
              </a:rPr>
              <a:t>Profa. Enf. Luiza Helena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2564904"/>
            <a:ext cx="3334866" cy="3334866"/>
          </a:xfrm>
          <a:prstGeom prst="rect">
            <a:avLst/>
          </a:prstGeom>
        </p:spPr>
      </p:pic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778074" y="2636912"/>
            <a:ext cx="158417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2400" b="1" dirty="0">
              <a:solidFill>
                <a:srgbClr val="002060"/>
              </a:solidFill>
            </a:endParaRPr>
          </a:p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</a:rPr>
              <a:t>Equipe</a:t>
            </a:r>
          </a:p>
          <a:p>
            <a:pPr eaLnBrk="1" hangingPunct="1"/>
            <a:r>
              <a:rPr lang="pt-BR" altLang="pt-BR" sz="2400" dirty="0" err="1">
                <a:solidFill>
                  <a:srgbClr val="002060"/>
                </a:solidFill>
              </a:rPr>
              <a:t>Deliane</a:t>
            </a:r>
            <a:r>
              <a:rPr lang="pt-BR" altLang="pt-BR" sz="2400" dirty="0">
                <a:solidFill>
                  <a:srgbClr val="002060"/>
                </a:solidFill>
              </a:rPr>
              <a:t> </a:t>
            </a:r>
          </a:p>
          <a:p>
            <a:pPr eaLnBrk="1" hangingPunct="1"/>
            <a:r>
              <a:rPr lang="pt-BR" altLang="pt-BR" sz="2400" dirty="0">
                <a:solidFill>
                  <a:srgbClr val="002060"/>
                </a:solidFill>
              </a:rPr>
              <a:t>Jaqueline</a:t>
            </a:r>
          </a:p>
          <a:p>
            <a:pPr algn="ctr" eaLnBrk="1" hangingPunct="1"/>
            <a:endParaRPr lang="pt-BR" altLang="pt-BR" sz="2400" b="1" dirty="0">
              <a:solidFill>
                <a:srgbClr val="002060"/>
              </a:solidFill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6660232" y="2639591"/>
            <a:ext cx="1800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2400" b="1" dirty="0">
              <a:solidFill>
                <a:srgbClr val="002060"/>
              </a:solidFill>
            </a:endParaRPr>
          </a:p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</a:rPr>
              <a:t>Equipe</a:t>
            </a:r>
          </a:p>
          <a:p>
            <a:pPr eaLnBrk="1" hangingPunct="1"/>
            <a:r>
              <a:rPr lang="pt-BR" altLang="pt-BR" sz="2400" dirty="0">
                <a:solidFill>
                  <a:srgbClr val="002060"/>
                </a:solidFill>
              </a:rPr>
              <a:t>Marcos </a:t>
            </a:r>
          </a:p>
          <a:p>
            <a:pPr eaLnBrk="1" hangingPunct="1"/>
            <a:r>
              <a:rPr lang="pt-BR" altLang="pt-BR" sz="2400" dirty="0">
                <a:solidFill>
                  <a:srgbClr val="002060"/>
                </a:solidFill>
              </a:rPr>
              <a:t>Tereza</a:t>
            </a:r>
          </a:p>
          <a:p>
            <a:pPr algn="ctr" eaLnBrk="1" hangingPunct="1"/>
            <a:endParaRPr lang="pt-BR" altLang="pt-B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3031197" y="548680"/>
            <a:ext cx="32651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002060"/>
                </a:solidFill>
              </a:rPr>
              <a:t>AÇÕES DO CRAS</a:t>
            </a:r>
            <a:endParaRPr lang="pt-BR" altLang="pt-BR" sz="2400" b="1" dirty="0">
              <a:solidFill>
                <a:srgbClr val="00206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967163"/>
            <a:ext cx="44735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48060" y="1201103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Ações Comunitárias</a:t>
            </a:r>
            <a:r>
              <a:rPr lang="pt-BR" sz="2400" dirty="0"/>
              <a:t>: ações de caráter coletivo como palestras, campanhas e eventos comunitários, voltadas para a dinamização das relações no território.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11471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Localização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23358"/>
            <a:ext cx="62388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9702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797550" y="33337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pt-BR" b="1" dirty="0" err="1">
                <a:solidFill>
                  <a:schemeClr val="accent6">
                    <a:lumMod val="75000"/>
                  </a:schemeClr>
                </a:solidFill>
              </a:rPr>
              <a:t>Referenciamento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5" name="CaixaDeTexto 1"/>
          <p:cNvSpPr txBox="1">
            <a:spLocks noChangeArrowheads="1"/>
          </p:cNvSpPr>
          <p:nvPr/>
        </p:nvSpPr>
        <p:spPr bwMode="auto">
          <a:xfrm>
            <a:off x="1043608" y="836712"/>
            <a:ext cx="78708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400" b="1" dirty="0">
                <a:solidFill>
                  <a:schemeClr val="tx2"/>
                </a:solidFill>
              </a:rPr>
              <a:t>Local: fluxos de informações e encaminhamentos entre o CRAS e as demais unidades locais.</a:t>
            </a:r>
          </a:p>
          <a:p>
            <a:pPr algn="just" eaLnBrk="1" hangingPunct="1"/>
            <a:r>
              <a:rPr lang="pt-BR" altLang="pt-BR" sz="2400" b="1" dirty="0">
                <a:solidFill>
                  <a:schemeClr val="tx2"/>
                </a:solidFill>
              </a:rPr>
              <a:t>Ponto Principal e a SEMAS em Conjunto com a Casa da Bolsa – End. R. Leopoldo Machado - Trem, Macapá - AP, 68901-130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92535478"/>
              </p:ext>
            </p:extLst>
          </p:nvPr>
        </p:nvGraphicFramePr>
        <p:xfrm>
          <a:off x="179512" y="2348880"/>
          <a:ext cx="74168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797550" y="33337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pt-BR" b="1" dirty="0" err="1">
                <a:solidFill>
                  <a:schemeClr val="accent6">
                    <a:lumMod val="75000"/>
                  </a:schemeClr>
                </a:solidFill>
              </a:rPr>
              <a:t>Referenciamento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5" name="CaixaDeTexto 1"/>
          <p:cNvSpPr txBox="1">
            <a:spLocks noChangeArrowheads="1"/>
          </p:cNvSpPr>
          <p:nvPr/>
        </p:nvSpPr>
        <p:spPr bwMode="auto">
          <a:xfrm>
            <a:off x="1043608" y="836712"/>
            <a:ext cx="787082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500" b="1" dirty="0">
                <a:solidFill>
                  <a:schemeClr val="tx2"/>
                </a:solidFill>
              </a:rPr>
              <a:t>Local: consiste no estabelecimento de contatos, fluxos de informações e encaminhamentos entre o CRAS e as demais unidades locais.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21004757"/>
              </p:ext>
            </p:extLst>
          </p:nvPr>
        </p:nvGraphicFramePr>
        <p:xfrm>
          <a:off x="755576" y="2083207"/>
          <a:ext cx="74168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30386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581525"/>
            <a:ext cx="9144000" cy="935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650" y="1030288"/>
            <a:ext cx="8856663" cy="184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Agradecemos atenção.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6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Equipe Grupo 5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971550" y="4624388"/>
            <a:ext cx="77771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“A educação é um processo social, é desenvolvimento. Não é a preparação para a vida, é a própria vida.”  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John Dewey</a:t>
            </a:r>
          </a:p>
          <a:p>
            <a:pPr>
              <a:defRPr/>
            </a:pPr>
            <a:endParaRPr lang="pt-BR" b="1" dirty="0"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39750" y="2060575"/>
            <a:ext cx="8208963" cy="29527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CaixaDeTexto 1"/>
          <p:cNvSpPr txBox="1">
            <a:spLocks noChangeArrowheads="1"/>
          </p:cNvSpPr>
          <p:nvPr/>
        </p:nvSpPr>
        <p:spPr bwMode="auto">
          <a:xfrm>
            <a:off x="4284663" y="2143125"/>
            <a:ext cx="1012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</a:rPr>
              <a:t>Papéis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69539402"/>
              </p:ext>
            </p:extLst>
          </p:nvPr>
        </p:nvGraphicFramePr>
        <p:xfrm>
          <a:off x="1331640" y="2548408"/>
          <a:ext cx="6936432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797550" y="33337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pt-BR" b="1" dirty="0" err="1">
                <a:solidFill>
                  <a:schemeClr val="accent6">
                    <a:lumMod val="75000"/>
                  </a:schemeClr>
                </a:solidFill>
              </a:rPr>
              <a:t>Referenciamento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I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155679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Centro de Referência de Assistência Social (CRAS) é um equipamento público onde são oferecidos serviços, programas e benefícios com o objetivo de prevenir situações de risco e fortalecer os vínculos familiares e comunitários.</a:t>
            </a:r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971600" y="836712"/>
            <a:ext cx="18832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200" b="1" dirty="0">
                <a:solidFill>
                  <a:schemeClr val="bg2">
                    <a:lumMod val="50000"/>
                  </a:schemeClr>
                </a:solidFill>
              </a:rPr>
              <a:t>Definição </a:t>
            </a:r>
          </a:p>
        </p:txBody>
      </p:sp>
    </p:spTree>
    <p:extLst>
      <p:ext uri="{BB962C8B-B14F-4D97-AF65-F5344CB8AC3E}">
        <p14:creationId xmlns:p14="http://schemas.microsoft.com/office/powerpoint/2010/main" val="13629897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aixaDeTexto 1"/>
          <p:cNvSpPr txBox="1">
            <a:spLocks noChangeArrowheads="1"/>
          </p:cNvSpPr>
          <p:nvPr/>
        </p:nvSpPr>
        <p:spPr bwMode="auto">
          <a:xfrm>
            <a:off x="1115616" y="885156"/>
            <a:ext cx="56904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chemeClr val="tx2"/>
                </a:solidFill>
              </a:rPr>
              <a:t>Os serviços ofertados no CRAS </a:t>
            </a:r>
          </a:p>
          <a:p>
            <a:pPr eaLnBrk="1" hangingPunct="1"/>
            <a:r>
              <a:rPr lang="pt-BR" altLang="pt-BR" sz="3200" b="1" dirty="0">
                <a:solidFill>
                  <a:schemeClr val="tx2"/>
                </a:solidFill>
              </a:rPr>
              <a:t>são divididos da seguinte forma: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08982994"/>
              </p:ext>
            </p:extLst>
          </p:nvPr>
        </p:nvGraphicFramePr>
        <p:xfrm>
          <a:off x="1331640" y="2348880"/>
          <a:ext cx="619268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6E1F6C-8ADD-457D-8553-092D9123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3E6E1F6C-8ADD-457D-8553-092D9123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3E6E1F6C-8ADD-457D-8553-092D9123C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62F815-3F0B-4B4E-9DA8-35A7CE688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E962F815-3F0B-4B4E-9DA8-35A7CE688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E962F815-3F0B-4B4E-9DA8-35A7CE688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7C07C-C7B1-4414-A179-D79F11AEE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407C07C-C7B1-4414-A179-D79F11AEE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407C07C-C7B1-4414-A179-D79F11AEE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252B85-AD48-4951-8417-2F01BCB2B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73252B85-AD48-4951-8417-2F01BCB2B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73252B85-AD48-4951-8417-2F01BCB2B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CECD65-9E3B-4CEF-A7A8-EBE519ABB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6BCECD65-9E3B-4CEF-A7A8-EBE519ABB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6BCECD65-9E3B-4CEF-A7A8-EBE519ABB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506AC8-0421-4BDE-8C85-A8024A5A7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8E506AC8-0421-4BDE-8C85-A8024A5A7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8E506AC8-0421-4BDE-8C85-A8024A5A7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9625"/>
            <a:ext cx="28686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708819" y="1916832"/>
            <a:ext cx="4319588" cy="760412"/>
          </a:xfrm>
        </p:spPr>
        <p:txBody>
          <a:bodyPr/>
          <a:lstStyle/>
          <a:p>
            <a:pPr marL="161925" algn="just">
              <a:buFont typeface="Wingdings" pitchFamily="2" charset="2"/>
              <a:buChar char="§"/>
              <a:defRPr/>
            </a:pPr>
            <a:r>
              <a:rPr lang="pt-BR" sz="2000" dirty="0"/>
              <a:t>Lei  12.435/2011. - </a:t>
            </a:r>
            <a:r>
              <a:rPr lang="pt-BR" sz="2000" dirty="0">
                <a:hlinkClick r:id="rId3"/>
              </a:rPr>
              <a:t>“Art. 6º-C. </a:t>
            </a:r>
            <a:r>
              <a:rPr lang="pt-BR" sz="2000" dirty="0"/>
              <a:t>As proteções sociais, básica e especial, serão ofertadas precipuamente no Centro de Referência de Assistência Social (</a:t>
            </a:r>
            <a:r>
              <a:rPr lang="pt-BR" sz="2000" dirty="0" err="1"/>
              <a:t>Cras</a:t>
            </a:r>
            <a:r>
              <a:rPr lang="pt-BR" sz="2000" dirty="0"/>
              <a:t>) e no Centro de Referência Especializado de Assistência Social (</a:t>
            </a:r>
            <a:r>
              <a:rPr lang="pt-BR" sz="2000" dirty="0" err="1"/>
              <a:t>Creas</a:t>
            </a:r>
            <a:r>
              <a:rPr lang="pt-BR" sz="2000" dirty="0"/>
              <a:t>), respectivamente, e pelas entidades sem fins lucrativos de assistência social de que trata o art. 3º desta Lei.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pt-BR" sz="2000" dirty="0"/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804863" y="1116013"/>
            <a:ext cx="2771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sz="3200" b="1" dirty="0">
                <a:solidFill>
                  <a:schemeClr val="bg2">
                    <a:lumMod val="50000"/>
                  </a:schemeClr>
                </a:solidFill>
              </a:rPr>
              <a:t>Aspectos legais</a:t>
            </a:r>
          </a:p>
        </p:txBody>
      </p:sp>
      <p:grpSp>
        <p:nvGrpSpPr>
          <p:cNvPr id="13" name="Grupo 12"/>
          <p:cNvGrpSpPr>
            <a:grpSpLocks/>
          </p:cNvGrpSpPr>
          <p:nvPr/>
        </p:nvGrpSpPr>
        <p:grpSpPr bwMode="auto">
          <a:xfrm>
            <a:off x="5234360" y="2976376"/>
            <a:ext cx="3744913" cy="712788"/>
            <a:chOff x="0" y="815"/>
            <a:chExt cx="4248472" cy="879840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0" y="815"/>
              <a:ext cx="4248472" cy="87984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43223" y="43925"/>
              <a:ext cx="4162026" cy="793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dirty="0"/>
                <a:t>Serviço de Convivência e Fortalecimento de Vínculos:</a:t>
              </a:r>
            </a:p>
          </p:txBody>
        </p:sp>
      </p:grp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5220072" y="1560438"/>
            <a:ext cx="3744913" cy="712788"/>
            <a:chOff x="0" y="0"/>
            <a:chExt cx="4248472" cy="713700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0" y="0"/>
              <a:ext cx="4248472" cy="7137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34219" y="34970"/>
              <a:ext cx="4180034" cy="64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dirty="0"/>
                <a:t>Serviço de Proteção e Atendimento Integral à Família - PAIF.</a:t>
              </a:r>
            </a:p>
          </p:txBody>
        </p:sp>
      </p:grpSp>
      <p:grpSp>
        <p:nvGrpSpPr>
          <p:cNvPr id="16" name="Grupo 15"/>
          <p:cNvGrpSpPr>
            <a:grpSpLocks/>
          </p:cNvGrpSpPr>
          <p:nvPr/>
        </p:nvGrpSpPr>
        <p:grpSpPr bwMode="auto">
          <a:xfrm>
            <a:off x="5181972" y="4071826"/>
            <a:ext cx="3744913" cy="882650"/>
            <a:chOff x="0" y="145535"/>
            <a:chExt cx="4248472" cy="1216800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0" y="145535"/>
              <a:ext cx="4248472" cy="1216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tângulo 17"/>
            <p:cNvSpPr/>
            <p:nvPr/>
          </p:nvSpPr>
          <p:spPr>
            <a:xfrm>
              <a:off x="59432" y="204625"/>
              <a:ext cx="4129607" cy="1098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dirty="0"/>
                <a:t>Serviço de proteção social básica no domicílio para pessoas com deficiência e idosos.</a:t>
              </a:r>
            </a:p>
          </p:txBody>
        </p:sp>
      </p:grpSp>
      <p:sp>
        <p:nvSpPr>
          <p:cNvPr id="2" name="Seta para a direita listrada 1">
            <a:hlinkClick r:id="rId4" action="ppaction://hlinksldjump"/>
          </p:cNvPr>
          <p:cNvSpPr/>
          <p:nvPr/>
        </p:nvSpPr>
        <p:spPr>
          <a:xfrm>
            <a:off x="5284788" y="5934075"/>
            <a:ext cx="358775" cy="4318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/>
          <p:cNvSpPr txBox="1">
            <a:spLocks noChangeArrowheads="1"/>
          </p:cNvSpPr>
          <p:nvPr/>
        </p:nvSpPr>
        <p:spPr bwMode="auto">
          <a:xfrm>
            <a:off x="827584" y="908720"/>
            <a:ext cx="77993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chemeClr val="tx2"/>
                </a:solidFill>
              </a:rPr>
              <a:t>Serviço de Proteção e Atendimento Integral à Família – PAIF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65953718"/>
              </p:ext>
            </p:extLst>
          </p:nvPr>
        </p:nvGraphicFramePr>
        <p:xfrm>
          <a:off x="1259632" y="2002334"/>
          <a:ext cx="7217095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9A7A86-F92D-4DEB-8F10-B45D27CE6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D99A7A86-F92D-4DEB-8F10-B45D27CE6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D99A7A86-F92D-4DEB-8F10-B45D27CE6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8A4FBE-192E-4603-9339-6455538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658A4FBE-192E-4603-9339-6455538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58A4FBE-192E-4603-9339-6455538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D0FDC-C6C2-414E-B216-6ADF96503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8DD0FDC-C6C2-414E-B216-6ADF96503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8DD0FDC-C6C2-414E-B216-6ADF96503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BD7BE6-BCAF-4A66-8218-8B8100A9E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F8BD7BE6-BCAF-4A66-8218-8B8100A9E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F8BD7BE6-BCAF-4A66-8218-8B8100A9E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BCABB-667B-4B2E-A1C8-319A6CE01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3A7BCABB-667B-4B2E-A1C8-319A6CE01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3A7BCABB-667B-4B2E-A1C8-319A6CE01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ACF8EE-2EDA-4A80-9EDD-26019F76C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25ACF8EE-2EDA-4A80-9EDD-26019F76C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25ACF8EE-2EDA-4A80-9EDD-26019F76C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1"/>
          <p:cNvSpPr txBox="1">
            <a:spLocks noChangeArrowheads="1"/>
          </p:cNvSpPr>
          <p:nvPr/>
        </p:nvSpPr>
        <p:spPr bwMode="auto">
          <a:xfrm>
            <a:off x="827584" y="908720"/>
            <a:ext cx="77993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3200" b="1" dirty="0">
                <a:solidFill>
                  <a:schemeClr val="tx2"/>
                </a:solidFill>
              </a:rPr>
              <a:t>Serviço de Convivência e Fortalecimento de Vínculos e Serviço de proteção Básica </a:t>
            </a:r>
            <a:r>
              <a:rPr lang="pt-BR" altLang="pt-BR" sz="3200" b="1" dirty="0" err="1">
                <a:solidFill>
                  <a:schemeClr val="tx2"/>
                </a:solidFill>
              </a:rPr>
              <a:t>PcD</a:t>
            </a:r>
            <a:r>
              <a:rPr lang="pt-BR" altLang="pt-BR" sz="3200" b="1" dirty="0">
                <a:solidFill>
                  <a:schemeClr val="tx2"/>
                </a:solidFill>
              </a:rPr>
              <a:t> e e/ou pessoas idosas</a:t>
            </a:r>
          </a:p>
          <a:p>
            <a:pPr eaLnBrk="1" hangingPunct="1"/>
            <a:endParaRPr lang="pt-BR" altLang="pt-BR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04376467"/>
              </p:ext>
            </p:extLst>
          </p:nvPr>
        </p:nvGraphicFramePr>
        <p:xfrm>
          <a:off x="-7992" y="2348880"/>
          <a:ext cx="7799387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35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9A7A86-F92D-4DEB-8F10-B45D27CE6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D99A7A86-F92D-4DEB-8F10-B45D27CE6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D99A7A86-F92D-4DEB-8F10-B45D27CE6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8A4FBE-192E-4603-9339-6455538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658A4FBE-192E-4603-9339-6455538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58A4FBE-192E-4603-9339-6455538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D0FDC-C6C2-414E-B216-6ADF96503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A8DD0FDC-C6C2-414E-B216-6ADF96503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A8DD0FDC-C6C2-414E-B216-6ADF96503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BD7BE6-BCAF-4A66-8218-8B8100A9E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F8BD7BE6-BCAF-4A66-8218-8B8100A9E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F8BD7BE6-BCAF-4A66-8218-8B8100A9E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3031197" y="548680"/>
            <a:ext cx="32651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002060"/>
                </a:solidFill>
              </a:rPr>
              <a:t>AÇÕES DO CRAS</a:t>
            </a:r>
            <a:endParaRPr lang="pt-BR" altLang="pt-BR" sz="2400" b="1" dirty="0">
              <a:solidFill>
                <a:srgbClr val="00206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967163"/>
            <a:ext cx="44735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48060" y="1201103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Cadastro Único</a:t>
            </a:r>
            <a:r>
              <a:rPr lang="pt-BR" sz="2400" dirty="0"/>
              <a:t>: registro de informações que serve como referência para a participação em programas sociais de concessão de benefícios, tais como: Programa Bolsa Família, Programa de Erradicação do Trabalho Infantil - PETI, Tarifa Social - Energia Elétrica, Carteira do Idoso - Transporte Interestadual.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1"/>
          <p:cNvSpPr txBox="1">
            <a:spLocks noChangeArrowheads="1"/>
          </p:cNvSpPr>
          <p:nvPr/>
        </p:nvSpPr>
        <p:spPr bwMode="auto">
          <a:xfrm>
            <a:off x="3031197" y="548680"/>
            <a:ext cx="32651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002060"/>
                </a:solidFill>
              </a:rPr>
              <a:t>AÇÕES DO CRAS</a:t>
            </a:r>
            <a:endParaRPr lang="pt-BR" altLang="pt-BR" sz="2400" b="1" dirty="0">
              <a:solidFill>
                <a:srgbClr val="00206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3967163"/>
            <a:ext cx="44735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48060" y="1201103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Atendimento Familiar</a:t>
            </a:r>
            <a:r>
              <a:rPr lang="pt-BR" sz="2400" dirty="0"/>
              <a:t>: acolhida/recepção das famílias, entrevistas e estudo social.</a:t>
            </a:r>
          </a:p>
          <a:p>
            <a:pPr algn="just"/>
            <a:r>
              <a:rPr lang="pt-BR" sz="2400" dirty="0"/>
              <a:t>- visitas domiciliares; orientação e concessão de benefícios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556072" y="2584133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Acompanhamento Familiar</a:t>
            </a:r>
            <a:r>
              <a:rPr lang="pt-BR" sz="2400" dirty="0"/>
              <a:t>: acompanhamento das famílias prioritárias - famílias em situação de extrema pobreza, famílias beneficiárias do Programa Bolsa Família</a:t>
            </a:r>
          </a:p>
        </p:txBody>
      </p:sp>
    </p:spTree>
    <p:extLst>
      <p:ext uri="{BB962C8B-B14F-4D97-AF65-F5344CB8AC3E}">
        <p14:creationId xmlns:p14="http://schemas.microsoft.com/office/powerpoint/2010/main" val="3021264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7373</TotalTime>
  <Words>731</Words>
  <Application>Microsoft Office PowerPoint</Application>
  <PresentationFormat>Apresentação na tela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Tema do Office</vt:lpstr>
      <vt:lpstr>Personalizar design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Localização 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Sfeir Conter</dc:creator>
  <cp:lastModifiedBy>Markinhos Black</cp:lastModifiedBy>
  <cp:revision>609</cp:revision>
  <cp:lastPrinted>2013-07-01T21:10:42Z</cp:lastPrinted>
  <dcterms:created xsi:type="dcterms:W3CDTF">2013-01-08T18:12:51Z</dcterms:created>
  <dcterms:modified xsi:type="dcterms:W3CDTF">2021-01-31T05:40:36Z</dcterms:modified>
</cp:coreProperties>
</file>