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39600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391"/>
    <a:srgbClr val="0D4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4660"/>
  </p:normalViewPr>
  <p:slideViewPr>
    <p:cSldViewPr snapToGrid="0">
      <p:cViewPr>
        <p:scale>
          <a:sx n="20" d="100"/>
          <a:sy n="20" d="100"/>
        </p:scale>
        <p:origin x="337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Paula Barros Soares" userId="37ffa65f-5561-4ee7-bf21-4fc8d6d67bb0" providerId="ADAL" clId="{1307231E-9ED2-493F-BD67-554552F23BDC}"/>
    <pc:docChg chg="undo custSel modSld">
      <pc:chgData name="Ana Paula Barros Soares" userId="37ffa65f-5561-4ee7-bf21-4fc8d6d67bb0" providerId="ADAL" clId="{1307231E-9ED2-493F-BD67-554552F23BDC}" dt="2026-10-13T13:08:19.203" v="286" actId="12788"/>
      <pc:docMkLst>
        <pc:docMk/>
      </pc:docMkLst>
      <pc:sldChg chg="addSp delSp modSp mod">
        <pc:chgData name="Ana Paula Barros Soares" userId="37ffa65f-5561-4ee7-bf21-4fc8d6d67bb0" providerId="ADAL" clId="{1307231E-9ED2-493F-BD67-554552F23BDC}" dt="2026-10-13T13:08:19.203" v="286" actId="12788"/>
        <pc:sldMkLst>
          <pc:docMk/>
          <pc:sldMk cId="2733196978" sldId="256"/>
        </pc:sldMkLst>
        <pc:spChg chg="mod">
          <ac:chgData name="Ana Paula Barros Soares" userId="37ffa65f-5561-4ee7-bf21-4fc8d6d67bb0" providerId="ADAL" clId="{1307231E-9ED2-493F-BD67-554552F23BDC}" dt="2026-10-13T13:08:12.803" v="285" actId="12788"/>
          <ac:spMkLst>
            <pc:docMk/>
            <pc:sldMk cId="2733196978" sldId="256"/>
            <ac:spMk id="10" creationId="{7B53912B-FC59-4EBA-9170-2C026A2F3946}"/>
          </ac:spMkLst>
        </pc:spChg>
        <pc:spChg chg="mod">
          <ac:chgData name="Ana Paula Barros Soares" userId="37ffa65f-5561-4ee7-bf21-4fc8d6d67bb0" providerId="ADAL" clId="{1307231E-9ED2-493F-BD67-554552F23BDC}" dt="2026-10-13T13:08:19.203" v="286" actId="12788"/>
          <ac:spMkLst>
            <pc:docMk/>
            <pc:sldMk cId="2733196978" sldId="256"/>
            <ac:spMk id="11" creationId="{B58AC346-DE72-4031-9F70-F5B74E32F659}"/>
          </ac:spMkLst>
        </pc:spChg>
        <pc:spChg chg="mod">
          <ac:chgData name="Ana Paula Barros Soares" userId="37ffa65f-5561-4ee7-bf21-4fc8d6d67bb0" providerId="ADAL" clId="{1307231E-9ED2-493F-BD67-554552F23BDC}" dt="2026-10-13T13:08:08.187" v="284" actId="12788"/>
          <ac:spMkLst>
            <pc:docMk/>
            <pc:sldMk cId="2733196978" sldId="256"/>
            <ac:spMk id="12" creationId="{D6D195F1-A20E-4D36-9B15-D38AC2B67D71}"/>
          </ac:spMkLst>
        </pc:spChg>
        <pc:spChg chg="mod">
          <ac:chgData name="Ana Paula Barros Soares" userId="37ffa65f-5561-4ee7-bf21-4fc8d6d67bb0" providerId="ADAL" clId="{1307231E-9ED2-493F-BD67-554552F23BDC}" dt="2026-09-16T13:16:57.915" v="221" actId="2711"/>
          <ac:spMkLst>
            <pc:docMk/>
            <pc:sldMk cId="2733196978" sldId="256"/>
            <ac:spMk id="14" creationId="{D813C71C-4543-41E1-B0A6-26E2F55AAC96}"/>
          </ac:spMkLst>
        </pc:spChg>
        <pc:spChg chg="mod">
          <ac:chgData name="Ana Paula Barros Soares" userId="37ffa65f-5561-4ee7-bf21-4fc8d6d67bb0" providerId="ADAL" clId="{1307231E-9ED2-493F-BD67-554552F23BDC}" dt="2026-09-16T13:17:47.752" v="261" actId="20577"/>
          <ac:spMkLst>
            <pc:docMk/>
            <pc:sldMk cId="2733196978" sldId="256"/>
            <ac:spMk id="21" creationId="{A8B17451-D93E-4674-AE4B-732CD8BA96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6480867"/>
            <a:ext cx="27539395" cy="1378673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0799268"/>
            <a:ext cx="24299466" cy="9560876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0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641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9872559"/>
            <a:ext cx="27944386" cy="16472575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6500971"/>
            <a:ext cx="27944386" cy="8662538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73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85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108352"/>
            <a:ext cx="27944386" cy="765420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9707549"/>
            <a:ext cx="13706415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4465069"/>
            <a:ext cx="13706415" cy="2127593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9707549"/>
            <a:ext cx="13773917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4465069"/>
            <a:ext cx="13773917" cy="2127593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02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29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2768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5701703"/>
            <a:ext cx="16402140" cy="28141800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07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5701703"/>
            <a:ext cx="16402140" cy="28141800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19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14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108343"/>
            <a:ext cx="6986096" cy="335593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108343"/>
            <a:ext cx="20553298" cy="33559329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15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108352"/>
            <a:ext cx="27944386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0541716"/>
            <a:ext cx="27944386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8B5E8-8CDD-4033-B36A-F6A7D6A284B2}" type="datetimeFigureOut">
              <a:rPr lang="pt-BR" smtClean="0"/>
              <a:t>13/10/2026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36703516"/>
            <a:ext cx="1093476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92156-3E45-467F-870F-92E6BD900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16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ma704283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i.org/10.1016/j.ceramint.2020.01.0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127F4553-69F5-464B-A55C-7FF3765EFE44}"/>
              </a:ext>
            </a:extLst>
          </p:cNvPr>
          <p:cNvSpPr/>
          <p:nvPr/>
        </p:nvSpPr>
        <p:spPr>
          <a:xfrm>
            <a:off x="16199644" y="11479882"/>
            <a:ext cx="7817757" cy="7155030"/>
          </a:xfrm>
          <a:prstGeom prst="rect">
            <a:avLst/>
          </a:prstGeom>
          <a:solidFill>
            <a:schemeClr val="bg2"/>
          </a:solidFill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AF72BD9-8EE0-402F-9947-9D2EC199C182}"/>
              </a:ext>
            </a:extLst>
          </p:cNvPr>
          <p:cNvSpPr/>
          <p:nvPr/>
        </p:nvSpPr>
        <p:spPr>
          <a:xfrm>
            <a:off x="24017401" y="11479882"/>
            <a:ext cx="7810387" cy="7155030"/>
          </a:xfrm>
          <a:prstGeom prst="rect">
            <a:avLst/>
          </a:prstGeom>
          <a:solidFill>
            <a:schemeClr val="bg2"/>
          </a:solidFill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4BD3F9F3-3DC6-41B2-8C0D-A8758ABE2E8F}"/>
              </a:ext>
            </a:extLst>
          </p:cNvPr>
          <p:cNvSpPr/>
          <p:nvPr/>
        </p:nvSpPr>
        <p:spPr>
          <a:xfrm>
            <a:off x="571500" y="27742862"/>
            <a:ext cx="7817757" cy="4973089"/>
          </a:xfrm>
          <a:prstGeom prst="rect">
            <a:avLst/>
          </a:prstGeom>
          <a:solidFill>
            <a:schemeClr val="bg2"/>
          </a:solidFill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AB9507C-B44F-4278-8DCB-B2D2637EB23D}"/>
              </a:ext>
            </a:extLst>
          </p:cNvPr>
          <p:cNvSpPr/>
          <p:nvPr/>
        </p:nvSpPr>
        <p:spPr>
          <a:xfrm>
            <a:off x="571500" y="11479882"/>
            <a:ext cx="15628144" cy="7155030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58A86A1-E314-4F8F-B5E6-1B33EBFEE452}"/>
              </a:ext>
            </a:extLst>
          </p:cNvPr>
          <p:cNvSpPr/>
          <p:nvPr/>
        </p:nvSpPr>
        <p:spPr>
          <a:xfrm>
            <a:off x="16199644" y="11479882"/>
            <a:ext cx="15628144" cy="7155030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45F851D-3E26-4C72-A068-E071BF6699AA}"/>
              </a:ext>
            </a:extLst>
          </p:cNvPr>
          <p:cNvSpPr/>
          <p:nvPr/>
        </p:nvSpPr>
        <p:spPr>
          <a:xfrm>
            <a:off x="571500" y="617621"/>
            <a:ext cx="31256288" cy="35958379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10" name="Google Shape;106;p12">
            <a:extLst>
              <a:ext uri="{FF2B5EF4-FFF2-40B4-BE49-F238E27FC236}">
                <a16:creationId xmlns:a16="http://schemas.microsoft.com/office/drawing/2014/main" id="{7B53912B-FC59-4EBA-9170-2C026A2F3946}"/>
              </a:ext>
            </a:extLst>
          </p:cNvPr>
          <p:cNvSpPr txBox="1"/>
          <p:nvPr/>
        </p:nvSpPr>
        <p:spPr>
          <a:xfrm>
            <a:off x="847894" y="8526787"/>
            <a:ext cx="30703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36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Estudante</a:t>
            </a:r>
            <a:r>
              <a:rPr lang="pt-BR" sz="3600" b="1" i="0" u="none" strike="noStrike" cap="none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</a:t>
            </a:r>
            <a:r>
              <a:rPr lang="pt-BR" sz="36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pt-BR" sz="3600" b="1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Orientador(a)</a:t>
            </a:r>
            <a:r>
              <a:rPr lang="pt-BR" sz="3600" b="1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</a:t>
            </a:r>
            <a:r>
              <a:rPr lang="pt-BR" sz="36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Coorientador(a) (se houver)</a:t>
            </a:r>
            <a:r>
              <a:rPr lang="pt-BR" sz="3600" b="1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</a:t>
            </a:r>
            <a:endParaRPr sz="3600" b="1" i="0" u="none" strike="noStrike" cap="none" baseline="30000" dirty="0">
              <a:solidFill>
                <a:srgbClr val="0C439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Google Shape;107;p12">
            <a:extLst>
              <a:ext uri="{FF2B5EF4-FFF2-40B4-BE49-F238E27FC236}">
                <a16:creationId xmlns:a16="http://schemas.microsoft.com/office/drawing/2014/main" id="{B58AC346-DE72-4031-9F70-F5B74E32F659}"/>
              </a:ext>
            </a:extLst>
          </p:cNvPr>
          <p:cNvSpPr txBox="1"/>
          <p:nvPr/>
        </p:nvSpPr>
        <p:spPr>
          <a:xfrm>
            <a:off x="4597594" y="9262064"/>
            <a:ext cx="232041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2800" b="1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1 </a:t>
            </a:r>
            <a:r>
              <a:rPr lang="pt-BR" sz="28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Nome do Bolsista – Curso, Instituição X, E-mail.</a:t>
            </a:r>
            <a:endParaRPr sz="2800" b="1" i="0" u="none" strike="noStrike" cap="none" dirty="0">
              <a:solidFill>
                <a:srgbClr val="0C439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lvl="0" algn="ctr"/>
            <a:r>
              <a:rPr lang="pt-BR" sz="2800" b="1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 </a:t>
            </a:r>
            <a:r>
              <a:rPr lang="pt-BR" sz="28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Nome do Orientador – Instituição X. E-mail.</a:t>
            </a:r>
          </a:p>
          <a:p>
            <a:pPr lvl="0" algn="ctr"/>
            <a:r>
              <a:rPr lang="pt-BR" sz="2800" b="1" baseline="30000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3 </a:t>
            </a:r>
            <a:r>
              <a:rPr lang="pt-BR" sz="28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Nome do Coorientador (se houver) – Instituição X, E-mail.</a:t>
            </a:r>
          </a:p>
        </p:txBody>
      </p:sp>
      <p:sp>
        <p:nvSpPr>
          <p:cNvPr id="12" name="Google Shape;108;p12">
            <a:extLst>
              <a:ext uri="{FF2B5EF4-FFF2-40B4-BE49-F238E27FC236}">
                <a16:creationId xmlns:a16="http://schemas.microsoft.com/office/drawing/2014/main" id="{D6D195F1-A20E-4D36-9B15-D38AC2B67D71}"/>
              </a:ext>
            </a:extLst>
          </p:cNvPr>
          <p:cNvSpPr txBox="1"/>
          <p:nvPr/>
        </p:nvSpPr>
        <p:spPr>
          <a:xfrm>
            <a:off x="571501" y="6653498"/>
            <a:ext cx="3125628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i="0" u="none" strike="noStrike" cap="none" dirty="0">
                <a:solidFill>
                  <a:srgbClr val="0C439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TÍTULO DO TRABALHO</a:t>
            </a:r>
            <a:endParaRPr sz="6000" b="1" i="0" u="none" strike="noStrike" cap="none" dirty="0">
              <a:solidFill>
                <a:srgbClr val="0C439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Google Shape;83;p12">
            <a:extLst>
              <a:ext uri="{FF2B5EF4-FFF2-40B4-BE49-F238E27FC236}">
                <a16:creationId xmlns:a16="http://schemas.microsoft.com/office/drawing/2014/main" id="{F2509D8E-AB9B-4209-BBE9-4A476BE372D0}"/>
              </a:ext>
            </a:extLst>
          </p:cNvPr>
          <p:cNvSpPr txBox="1"/>
          <p:nvPr/>
        </p:nvSpPr>
        <p:spPr>
          <a:xfrm>
            <a:off x="4698365" y="11770496"/>
            <a:ext cx="7874000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dirty="0">
              <a:solidFill>
                <a:srgbClr val="0C4391"/>
              </a:solidFill>
            </a:endParaRPr>
          </a:p>
        </p:txBody>
      </p:sp>
      <p:sp>
        <p:nvSpPr>
          <p:cNvPr id="14" name="Google Shape;84;p12">
            <a:extLst>
              <a:ext uri="{FF2B5EF4-FFF2-40B4-BE49-F238E27FC236}">
                <a16:creationId xmlns:a16="http://schemas.microsoft.com/office/drawing/2014/main" id="{D813C71C-4543-41E1-B0A6-26E2F55AAC96}"/>
              </a:ext>
            </a:extLst>
          </p:cNvPr>
          <p:cNvSpPr txBox="1"/>
          <p:nvPr/>
        </p:nvSpPr>
        <p:spPr>
          <a:xfrm>
            <a:off x="822325" y="12552182"/>
            <a:ext cx="14732000" cy="5888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3400" dirty="0">
                <a:solidFill>
                  <a:srgbClr val="0C43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em fonte Arial tamanho 32 (justificado). Apresente o estado da arte, bem como o objetivo de seu trabalho. </a:t>
            </a:r>
            <a:endParaRPr sz="3400" dirty="0">
              <a:solidFill>
                <a:srgbClr val="0C43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85;p12">
            <a:extLst>
              <a:ext uri="{FF2B5EF4-FFF2-40B4-BE49-F238E27FC236}">
                <a16:creationId xmlns:a16="http://schemas.microsoft.com/office/drawing/2014/main" id="{8B949B8F-30B9-48CE-9EEE-A26C0F47156B}"/>
              </a:ext>
            </a:extLst>
          </p:cNvPr>
          <p:cNvSpPr txBox="1"/>
          <p:nvPr/>
        </p:nvSpPr>
        <p:spPr>
          <a:xfrm>
            <a:off x="4698365" y="18925526"/>
            <a:ext cx="7874000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MATERIAIS E MÉTODOS</a:t>
            </a:r>
            <a:endParaRPr>
              <a:solidFill>
                <a:srgbClr val="0C4391"/>
              </a:solidFill>
            </a:endParaRPr>
          </a:p>
        </p:txBody>
      </p:sp>
      <p:sp>
        <p:nvSpPr>
          <p:cNvPr id="16" name="Google Shape;87;p12">
            <a:extLst>
              <a:ext uri="{FF2B5EF4-FFF2-40B4-BE49-F238E27FC236}">
                <a16:creationId xmlns:a16="http://schemas.microsoft.com/office/drawing/2014/main" id="{FE32C47F-A209-4FE3-BF60-1FFAE05210B3}"/>
              </a:ext>
            </a:extLst>
          </p:cNvPr>
          <p:cNvSpPr txBox="1"/>
          <p:nvPr/>
        </p:nvSpPr>
        <p:spPr>
          <a:xfrm>
            <a:off x="3484562" y="23897590"/>
            <a:ext cx="9519285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>
              <a:solidFill>
                <a:srgbClr val="0C4391"/>
              </a:solidFill>
            </a:endParaRPr>
          </a:p>
        </p:txBody>
      </p:sp>
      <p:sp>
        <p:nvSpPr>
          <p:cNvPr id="17" name="Google Shape;88;p12">
            <a:extLst>
              <a:ext uri="{FF2B5EF4-FFF2-40B4-BE49-F238E27FC236}">
                <a16:creationId xmlns:a16="http://schemas.microsoft.com/office/drawing/2014/main" id="{715A52D2-A759-4E63-A6B0-8E5182CE2B85}"/>
              </a:ext>
            </a:extLst>
          </p:cNvPr>
          <p:cNvSpPr txBox="1"/>
          <p:nvPr/>
        </p:nvSpPr>
        <p:spPr>
          <a:xfrm>
            <a:off x="19207211" y="18925526"/>
            <a:ext cx="9519285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dirty="0">
              <a:solidFill>
                <a:srgbClr val="0C4391"/>
              </a:solidFill>
            </a:endParaRPr>
          </a:p>
        </p:txBody>
      </p:sp>
      <p:sp>
        <p:nvSpPr>
          <p:cNvPr id="18" name="Google Shape;91;p12">
            <a:extLst>
              <a:ext uri="{FF2B5EF4-FFF2-40B4-BE49-F238E27FC236}">
                <a16:creationId xmlns:a16="http://schemas.microsoft.com/office/drawing/2014/main" id="{3311D20B-F901-45C2-8AA5-32178BB9492B}"/>
              </a:ext>
            </a:extLst>
          </p:cNvPr>
          <p:cNvSpPr txBox="1"/>
          <p:nvPr/>
        </p:nvSpPr>
        <p:spPr>
          <a:xfrm>
            <a:off x="19254073" y="29943152"/>
            <a:ext cx="9519285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endParaRPr>
              <a:solidFill>
                <a:srgbClr val="0C4391"/>
              </a:solidFill>
            </a:endParaRPr>
          </a:p>
        </p:txBody>
      </p:sp>
      <p:sp>
        <p:nvSpPr>
          <p:cNvPr id="19" name="Google Shape;99;p12">
            <a:extLst>
              <a:ext uri="{FF2B5EF4-FFF2-40B4-BE49-F238E27FC236}">
                <a16:creationId xmlns:a16="http://schemas.microsoft.com/office/drawing/2014/main" id="{8AC2248D-D9F6-4E30-B779-CC285CD8B1AA}"/>
              </a:ext>
            </a:extLst>
          </p:cNvPr>
          <p:cNvSpPr txBox="1"/>
          <p:nvPr/>
        </p:nvSpPr>
        <p:spPr>
          <a:xfrm>
            <a:off x="822240" y="19707212"/>
            <a:ext cx="14732100" cy="3639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32 (justificado). Apresente a metodologia de seu trabalho. </a:t>
            </a:r>
            <a:endParaRPr sz="34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00;p12">
            <a:extLst>
              <a:ext uri="{FF2B5EF4-FFF2-40B4-BE49-F238E27FC236}">
                <a16:creationId xmlns:a16="http://schemas.microsoft.com/office/drawing/2014/main" id="{928D7E63-8CE2-4E7B-AD1D-CE16479A1A42}"/>
              </a:ext>
            </a:extLst>
          </p:cNvPr>
          <p:cNvSpPr txBox="1"/>
          <p:nvPr/>
        </p:nvSpPr>
        <p:spPr>
          <a:xfrm>
            <a:off x="1900460" y="29163139"/>
            <a:ext cx="5167094" cy="212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ESPAÇO PARA FIGURAS E DEMAIS ILUSTRAÇÕES (SE NÃO FOR O CASO, AJUSTE PARA TEXTO)</a:t>
            </a:r>
            <a:endParaRPr sz="3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01;p12">
            <a:extLst>
              <a:ext uri="{FF2B5EF4-FFF2-40B4-BE49-F238E27FC236}">
                <a16:creationId xmlns:a16="http://schemas.microsoft.com/office/drawing/2014/main" id="{A8B17451-D93E-4674-AE4B-732CD8BA9663}"/>
              </a:ext>
            </a:extLst>
          </p:cNvPr>
          <p:cNvSpPr txBox="1"/>
          <p:nvPr/>
        </p:nvSpPr>
        <p:spPr>
          <a:xfrm>
            <a:off x="822325" y="33294955"/>
            <a:ext cx="14732100" cy="298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32 (justificado). Discuta os resultados de seu trabalho. Se possível, priorize figuras e demais ilustrações. Inserir legendas.</a:t>
            </a:r>
            <a:endParaRPr sz="3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03;p12">
            <a:extLst>
              <a:ext uri="{FF2B5EF4-FFF2-40B4-BE49-F238E27FC236}">
                <a16:creationId xmlns:a16="http://schemas.microsoft.com/office/drawing/2014/main" id="{38CAC343-0B59-46D2-B9E7-69CC8B4808E0}"/>
              </a:ext>
            </a:extLst>
          </p:cNvPr>
          <p:cNvSpPr txBox="1"/>
          <p:nvPr/>
        </p:nvSpPr>
        <p:spPr>
          <a:xfrm>
            <a:off x="16450369" y="19707212"/>
            <a:ext cx="15126594" cy="551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32 (justificado). Apresente suas conclusões a respeito de seu trabalho, assim como as contribuições para sua área de atuação. </a:t>
            </a:r>
            <a:endParaRPr sz="34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04;p12">
            <a:extLst>
              <a:ext uri="{FF2B5EF4-FFF2-40B4-BE49-F238E27FC236}">
                <a16:creationId xmlns:a16="http://schemas.microsoft.com/office/drawing/2014/main" id="{2D8E7796-D75F-4413-91AD-F0772ADAF862}"/>
              </a:ext>
            </a:extLst>
          </p:cNvPr>
          <p:cNvSpPr txBox="1"/>
          <p:nvPr/>
        </p:nvSpPr>
        <p:spPr>
          <a:xfrm>
            <a:off x="16450369" y="26293788"/>
            <a:ext cx="15126693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20 (justificado). Utilizar o formato abaixo para apresentação das referências.</a:t>
            </a:r>
            <a:endParaRPr sz="2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[1]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Kołodziejczak-Radzimska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A,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Jesionowski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T, (2014)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Zinc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Oxide—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Synthesis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: A Review. </a:t>
            </a:r>
            <a:r>
              <a:rPr lang="pt-BR" sz="2200" b="0" i="0" u="none" strike="noStrike" cap="none" dirty="0" err="1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Materials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 7:2833-2881. </a:t>
            </a:r>
            <a:r>
              <a:rPr lang="pt-BR" sz="2200" b="0" i="0" u="sng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https://doi.org/10.3390/ma7042833</a:t>
            </a:r>
            <a:r>
              <a:rPr lang="pt-BR" sz="2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 b="0" i="0" u="sng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5" name="Google Shape;105;p12">
            <a:extLst>
              <a:ext uri="{FF2B5EF4-FFF2-40B4-BE49-F238E27FC236}">
                <a16:creationId xmlns:a16="http://schemas.microsoft.com/office/drawing/2014/main" id="{EE918CD6-851D-471B-8EA4-FCD1F7AEBCD9}"/>
              </a:ext>
            </a:extLst>
          </p:cNvPr>
          <p:cNvSpPr txBox="1"/>
          <p:nvPr/>
        </p:nvSpPr>
        <p:spPr>
          <a:xfrm>
            <a:off x="16450369" y="30587558"/>
            <a:ext cx="15126594" cy="569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32 (justificado). Forneça os devidos agradecimentos, especialmente ao órgão financiador da pesquisa (se houver) e sua instituição. </a:t>
            </a:r>
            <a:endParaRPr sz="3200" b="0" i="0" u="none" strike="noStrike" cap="none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90;p12">
            <a:extLst>
              <a:ext uri="{FF2B5EF4-FFF2-40B4-BE49-F238E27FC236}">
                <a16:creationId xmlns:a16="http://schemas.microsoft.com/office/drawing/2014/main" id="{459612F3-F5A0-4B0C-BA12-A4C66234A4D3}"/>
              </a:ext>
            </a:extLst>
          </p:cNvPr>
          <p:cNvSpPr txBox="1"/>
          <p:nvPr/>
        </p:nvSpPr>
        <p:spPr>
          <a:xfrm>
            <a:off x="19207212" y="25649382"/>
            <a:ext cx="9519285" cy="64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>
              <a:solidFill>
                <a:srgbClr val="0C4391"/>
              </a:solidFill>
            </a:endParaRPr>
          </a:p>
        </p:txBody>
      </p:sp>
      <p:sp>
        <p:nvSpPr>
          <p:cNvPr id="27" name="Google Shape;99;p12">
            <a:extLst>
              <a:ext uri="{FF2B5EF4-FFF2-40B4-BE49-F238E27FC236}">
                <a16:creationId xmlns:a16="http://schemas.microsoft.com/office/drawing/2014/main" id="{FBF8FD3C-78B2-4B45-A28F-6F80713D424D}"/>
              </a:ext>
            </a:extLst>
          </p:cNvPr>
          <p:cNvSpPr txBox="1"/>
          <p:nvPr/>
        </p:nvSpPr>
        <p:spPr>
          <a:xfrm>
            <a:off x="822225" y="24607835"/>
            <a:ext cx="14732100" cy="2882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b="0" i="0" u="none" strike="noStrike" cap="none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Texto em fonte Arial tamanho 32 (justificado). Apresente a metodologia de seu trabalho. </a:t>
            </a:r>
            <a:endParaRPr sz="3400" b="0" i="0" u="none" strike="noStrike" cap="none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E454095-D7AC-42BE-B6BF-CD01F8762768}"/>
              </a:ext>
            </a:extLst>
          </p:cNvPr>
          <p:cNvSpPr/>
          <p:nvPr/>
        </p:nvSpPr>
        <p:spPr>
          <a:xfrm>
            <a:off x="571500" y="18634912"/>
            <a:ext cx="15628144" cy="4963867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67EE42F1-5723-45A7-BB90-B5C8C079DD5D}"/>
              </a:ext>
            </a:extLst>
          </p:cNvPr>
          <p:cNvSpPr/>
          <p:nvPr/>
        </p:nvSpPr>
        <p:spPr>
          <a:xfrm>
            <a:off x="571500" y="23598779"/>
            <a:ext cx="15628144" cy="4144083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B0D38495-49FF-4D6A-9B28-AAC5CC4A23FF}"/>
              </a:ext>
            </a:extLst>
          </p:cNvPr>
          <p:cNvSpPr/>
          <p:nvPr/>
        </p:nvSpPr>
        <p:spPr>
          <a:xfrm>
            <a:off x="8389257" y="27742862"/>
            <a:ext cx="7810387" cy="4973089"/>
          </a:xfrm>
          <a:prstGeom prst="rect">
            <a:avLst/>
          </a:prstGeom>
          <a:solidFill>
            <a:schemeClr val="bg2"/>
          </a:solidFill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Google Shape;100;p12">
            <a:extLst>
              <a:ext uri="{FF2B5EF4-FFF2-40B4-BE49-F238E27FC236}">
                <a16:creationId xmlns:a16="http://schemas.microsoft.com/office/drawing/2014/main" id="{E8D4FC99-E257-44BB-8A3B-ECBF2D7C0B5C}"/>
              </a:ext>
            </a:extLst>
          </p:cNvPr>
          <p:cNvSpPr txBox="1"/>
          <p:nvPr/>
        </p:nvSpPr>
        <p:spPr>
          <a:xfrm>
            <a:off x="9710903" y="29163139"/>
            <a:ext cx="5167094" cy="212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ESPAÇO PARA FIGURAS E DEMAIS ILUSTRAÇÕES (SE NÃO FOR O CASO, AJUSTE PARA TEXTO)</a:t>
            </a:r>
            <a:endParaRPr sz="3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D8489812-C093-4251-A72C-EBF7BA186A1B}"/>
              </a:ext>
            </a:extLst>
          </p:cNvPr>
          <p:cNvSpPr/>
          <p:nvPr/>
        </p:nvSpPr>
        <p:spPr>
          <a:xfrm>
            <a:off x="571500" y="32715951"/>
            <a:ext cx="15628144" cy="3860049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37" name="Google Shape;100;p12">
            <a:extLst>
              <a:ext uri="{FF2B5EF4-FFF2-40B4-BE49-F238E27FC236}">
                <a16:creationId xmlns:a16="http://schemas.microsoft.com/office/drawing/2014/main" id="{8F9A14A4-8114-41A2-BA88-810F35A50617}"/>
              </a:ext>
            </a:extLst>
          </p:cNvPr>
          <p:cNvSpPr txBox="1"/>
          <p:nvPr/>
        </p:nvSpPr>
        <p:spPr>
          <a:xfrm>
            <a:off x="17524975" y="13990203"/>
            <a:ext cx="5167094" cy="212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ESPAÇO PARA FIGURAS E DEMAIS ILUSTRAÇÕES (SE NÃO FOR O CASO, AJUSTE PARA TEXTO)</a:t>
            </a:r>
            <a:endParaRPr sz="3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00;p12">
            <a:extLst>
              <a:ext uri="{FF2B5EF4-FFF2-40B4-BE49-F238E27FC236}">
                <a16:creationId xmlns:a16="http://schemas.microsoft.com/office/drawing/2014/main" id="{B6C716FC-42BC-4341-8DC6-FD35F31F7FEE}"/>
              </a:ext>
            </a:extLst>
          </p:cNvPr>
          <p:cNvSpPr txBox="1"/>
          <p:nvPr/>
        </p:nvSpPr>
        <p:spPr>
          <a:xfrm>
            <a:off x="25342732" y="13990203"/>
            <a:ext cx="5167094" cy="212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C4391"/>
                </a:solidFill>
                <a:latin typeface="Arial"/>
                <a:ea typeface="Arial"/>
                <a:cs typeface="Arial"/>
                <a:sym typeface="Arial"/>
              </a:rPr>
              <a:t>ESPAÇO PARA FIGURAS E DEMAIS ILUSTRAÇÕES (SE NÃO FOR O CASO, AJUSTE PARA TEXTO)</a:t>
            </a:r>
            <a:endParaRPr sz="3200" b="0" i="0" u="none" strike="noStrike" cap="none" dirty="0">
              <a:solidFill>
                <a:srgbClr val="0C439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DF9E4832-6806-4E04-8A4F-BF3783B4ECF2}"/>
              </a:ext>
            </a:extLst>
          </p:cNvPr>
          <p:cNvSpPr/>
          <p:nvPr/>
        </p:nvSpPr>
        <p:spPr>
          <a:xfrm>
            <a:off x="16199644" y="18634912"/>
            <a:ext cx="15628144" cy="6872828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46DE584E-DD9E-4A93-AA82-936627C28F5B}"/>
              </a:ext>
            </a:extLst>
          </p:cNvPr>
          <p:cNvSpPr/>
          <p:nvPr/>
        </p:nvSpPr>
        <p:spPr>
          <a:xfrm>
            <a:off x="16199643" y="25507740"/>
            <a:ext cx="15628144" cy="4293770"/>
          </a:xfrm>
          <a:prstGeom prst="rect">
            <a:avLst/>
          </a:prstGeom>
          <a:noFill/>
          <a:ln w="38100">
            <a:solidFill>
              <a:srgbClr val="0D40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733196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334</Words>
  <Application>Microsoft Office PowerPoint</Application>
  <PresentationFormat>Personalizar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Angela Conceicao Quintela Azevedo</dc:creator>
  <cp:lastModifiedBy>Ana Paula Barros Soares</cp:lastModifiedBy>
  <cp:revision>6</cp:revision>
  <dcterms:created xsi:type="dcterms:W3CDTF">2026-08-27T18:24:59Z</dcterms:created>
  <dcterms:modified xsi:type="dcterms:W3CDTF">2026-10-13T13:08:26Z</dcterms:modified>
</cp:coreProperties>
</file>