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4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Paula Barros Soares" userId="37ffa65f-5561-4ee7-bf21-4fc8d6d67bb0" providerId="ADAL" clId="{1307231E-9ED2-493F-BD67-554552F23BDC}"/>
    <pc:docChg chg="addSld delSld">
      <pc:chgData name="Ana Paula Barros Soares" userId="37ffa65f-5561-4ee7-bf21-4fc8d6d67bb0" providerId="ADAL" clId="{1307231E-9ED2-493F-BD67-554552F23BDC}" dt="2026-09-18T12:56:47.648" v="2" actId="2890"/>
      <pc:docMkLst>
        <pc:docMk/>
      </pc:docMkLst>
      <pc:sldChg chg="new del">
        <pc:chgData name="Ana Paula Barros Soares" userId="37ffa65f-5561-4ee7-bf21-4fc8d6d67bb0" providerId="ADAL" clId="{1307231E-9ED2-493F-BD67-554552F23BDC}" dt="2026-09-18T12:56:23.026" v="1" actId="2696"/>
        <pc:sldMkLst>
          <pc:docMk/>
          <pc:sldMk cId="19981499" sldId="258"/>
        </pc:sldMkLst>
      </pc:sldChg>
      <pc:sldChg chg="add">
        <pc:chgData name="Ana Paula Barros Soares" userId="37ffa65f-5561-4ee7-bf21-4fc8d6d67bb0" providerId="ADAL" clId="{1307231E-9ED2-493F-BD67-554552F23BDC}" dt="2026-09-18T12:56:47.648" v="2" actId="2890"/>
        <pc:sldMkLst>
          <pc:docMk/>
          <pc:sldMk cId="208553133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82F71-6380-4044-A3F6-FC381CA60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36ECC0-AF85-4A54-A871-A358CE365D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8FBCF8-152C-4698-8D04-EAD4DA037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573E-66B3-4E78-8758-4443EA4B8A8F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F947CA-91CA-4C65-B2D7-6C5EEED7A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BE1800-507C-40F5-BC96-70B5FFC75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6A31-3CBC-44F2-B43A-45A2DD077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1752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AC41CE-06E6-4B71-AD2E-9F2E8D67C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27795A-8AEC-489D-8307-25E44BC28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A46A37-38D3-46AC-AD5E-CF0D918A3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573E-66B3-4E78-8758-4443EA4B8A8F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16124D-E69A-4502-93FB-BB4E3950B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8E9822-CD21-4B3A-80B8-34B93833E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6A31-3CBC-44F2-B43A-45A2DD077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65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4E39AC-716C-4491-8D2C-C5D08267B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222321-5F7A-4C5F-9920-98EC040C4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8F3485-5E01-4B6F-B148-D5CC588D1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573E-66B3-4E78-8758-4443EA4B8A8F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141E94-8C30-4B88-8294-26E6380D3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BFBD97-2946-4903-B1A8-07EEDA1D5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6A31-3CBC-44F2-B43A-45A2DD077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970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E67409-D2B3-428E-8911-1B0594E4B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78D32D-AE30-4F64-B8E4-D6E7FAB9D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65D6B9A-DB91-4B4D-AA1A-6F10CAD6B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B12F839-1108-4CAD-B4EC-55A593C1F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573E-66B3-4E78-8758-4443EA4B8A8F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394E53-451B-432C-963A-3DF56F0C8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D57F7F-AD49-4C46-8948-CE41E9B94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6A31-3CBC-44F2-B43A-45A2DD077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9165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2475D-CAA5-4D79-8CF0-FE1D22BA8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4B4657C-A8D9-421F-9188-DDCB6082B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847CF64-2A4E-408D-86D5-B14600474E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9457F9-B04F-4721-AFD3-4D9F4AB1D0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CD806BD-12B5-41F5-A929-39AF41D440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0721CC7-885B-418A-B85E-08DC1749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573E-66B3-4E78-8758-4443EA4B8A8F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04E6917-D8BC-4015-A9CA-FBBBB6381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D2AF59F-4247-497C-9579-D7DEA7B03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6A31-3CBC-44F2-B43A-45A2DD077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6051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C39BA5-B351-4240-B5E0-3212CAFC3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6EB5B04-93EE-48BA-8179-1B0C3AAD2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573E-66B3-4E78-8758-4443EA4B8A8F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9DF561E-2EDC-49F0-9CA0-51004427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0F962E-0178-4686-961A-EF8F6B736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6A31-3CBC-44F2-B43A-45A2DD077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8629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27DDA7B-9C67-4046-9973-E1FF50CF9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573E-66B3-4E78-8758-4443EA4B8A8F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81740CC-7C17-4036-90BD-3297C9E03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E9A455C-1764-4BBE-8207-76F10B706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6A31-3CBC-44F2-B43A-45A2DD077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3300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964B47-80A6-4493-A624-18CB4D211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E3DCE5-5EF3-4BA8-8D60-E108C774E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78AF2E-6C13-4034-A02D-FA5044767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D518311-2DD7-4240-9028-5169398BC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573E-66B3-4E78-8758-4443EA4B8A8F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811B23-6F72-4721-B4B1-7A3EA0BA6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EE358F-E58B-4606-8C39-E1BAC55FB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6A31-3CBC-44F2-B43A-45A2DD077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6791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B2CE76-E2CA-4A5F-BDA0-12F9A997F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31EAE4C-C0C2-4358-AECE-7002AA68AE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A307367-08DD-49F1-ABEC-821B1CD5C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56226B-0DF8-4EDC-9A92-4C7D1BACC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573E-66B3-4E78-8758-4443EA4B8A8F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10AFC3-5751-487C-9F6E-03EAACF34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D4DE2AC-4432-4287-AF58-021C18981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6A31-3CBC-44F2-B43A-45A2DD077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896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67FA0D-E15F-49B3-9BBB-1E6DB9DE2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20D5764-A984-4975-A109-331F7F20D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0A1E67-E4DF-4F28-95A9-BB6719FE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573E-66B3-4E78-8758-4443EA4B8A8F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CF2BBD-9DC8-485B-8093-FF0E53AE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A4E906E-584E-4C8E-A0C5-33E971613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6A31-3CBC-44F2-B43A-45A2DD077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265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29EADF5-FD65-4285-BDA8-36A0590753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E2EE12D-4ACF-43EC-AAEA-DD92B30EF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F9E419-39F1-4617-8C49-210889346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D573E-66B3-4E78-8758-4443EA4B8A8F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D3A664-83A0-4977-B217-FD68B902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060B62-AB82-4805-9C53-8CFC02B9D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6A31-3CBC-44F2-B43A-45A2DD077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658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68066DB-0EF4-4222-8E7A-ACB86E692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C8BCD15-958F-49E9-BC7B-58A892B21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F513D6-1741-4F25-98F6-3A6EEC7101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D573E-66B3-4E78-8758-4443EA4B8A8F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C8D4C5-DA8C-4ECC-8087-A297AA36A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EF0309-CACB-4100-81BC-6F73D22E8B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56A31-3CBC-44F2-B43A-45A2DD077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220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6FB5822F-4BBE-495B-8BE2-53502101F9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79910"/>
            <a:ext cx="9144000" cy="377890"/>
          </a:xfrm>
        </p:spPr>
        <p:txBody>
          <a:bodyPr>
            <a:normAutofit fontScale="92500" lnSpcReduction="10000"/>
          </a:bodyPr>
          <a:lstStyle/>
          <a:p>
            <a:endParaRPr lang="pt-BR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063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5969A9-76B5-4900-B29A-3C889D10F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b="1" dirty="0">
              <a:solidFill>
                <a:srgbClr val="0E41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F583F5-B85D-4CD1-B583-C62A03744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336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88F8D1-2B3C-4F69-887F-90DC276A0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09B6EC-A988-F5EF-E87A-2754CBF55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b="1" dirty="0">
              <a:solidFill>
                <a:srgbClr val="0E41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0091DC-D47F-24FF-423E-3AEEF199B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531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Angela Conceicao Quintela Azevedo</dc:creator>
  <cp:lastModifiedBy>Ana Paula Barros Soares</cp:lastModifiedBy>
  <cp:revision>3</cp:revision>
  <dcterms:created xsi:type="dcterms:W3CDTF">2026-08-27T19:32:42Z</dcterms:created>
  <dcterms:modified xsi:type="dcterms:W3CDTF">2026-09-18T12:56:56Z</dcterms:modified>
</cp:coreProperties>
</file>